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4"/>
  </p:sldMasterIdLst>
  <p:sldIdLst>
    <p:sldId id="256" r:id="rId5"/>
    <p:sldId id="257" r:id="rId6"/>
    <p:sldId id="258" r:id="rId7"/>
    <p:sldId id="261" r:id="rId8"/>
    <p:sldId id="260" r:id="rId9"/>
    <p:sldId id="262" r:id="rId10"/>
    <p:sldId id="280" r:id="rId11"/>
    <p:sldId id="278" r:id="rId12"/>
    <p:sldId id="271" r:id="rId13"/>
    <p:sldId id="277" r:id="rId14"/>
    <p:sldId id="279" r:id="rId15"/>
    <p:sldId id="263" r:id="rId16"/>
    <p:sldId id="264" r:id="rId17"/>
    <p:sldId id="265" r:id="rId18"/>
    <p:sldId id="266" r:id="rId19"/>
    <p:sldId id="267" r:id="rId20"/>
    <p:sldId id="281" r:id="rId21"/>
    <p:sldId id="282" r:id="rId22"/>
    <p:sldId id="283" r:id="rId23"/>
    <p:sldId id="284" r:id="rId24"/>
    <p:sldId id="286" r:id="rId25"/>
    <p:sldId id="287" r:id="rId26"/>
    <p:sldId id="288" r:id="rId27"/>
    <p:sldId id="289" r:id="rId28"/>
    <p:sldId id="29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A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0A4E45-4535-4A35-8AD7-16FAC3AEF9A5}" v="273" dt="2024-05-24T22:31:19.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7" d="100"/>
          <a:sy n="87" d="100"/>
        </p:scale>
        <p:origin x="90"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i Mcbride" userId="26f9758d-8b30-45a1-8d6e-2ffd755de7d6" providerId="ADAL" clId="{D10A4E45-4535-4A35-8AD7-16FAC3AEF9A5}"/>
    <pc:docChg chg="undo custSel addSld delSld modSld sldOrd modMainMaster">
      <pc:chgData name="Kelli Mcbride" userId="26f9758d-8b30-45a1-8d6e-2ffd755de7d6" providerId="ADAL" clId="{D10A4E45-4535-4A35-8AD7-16FAC3AEF9A5}" dt="2024-05-24T22:56:29.844" v="2504" actId="692"/>
      <pc:docMkLst>
        <pc:docMk/>
      </pc:docMkLst>
      <pc:sldChg chg="modSp mod">
        <pc:chgData name="Kelli Mcbride" userId="26f9758d-8b30-45a1-8d6e-2ffd755de7d6" providerId="ADAL" clId="{D10A4E45-4535-4A35-8AD7-16FAC3AEF9A5}" dt="2024-05-24T19:53:29.957" v="190"/>
        <pc:sldMkLst>
          <pc:docMk/>
          <pc:sldMk cId="0" sldId="256"/>
        </pc:sldMkLst>
        <pc:spChg chg="mod">
          <ac:chgData name="Kelli Mcbride" userId="26f9758d-8b30-45a1-8d6e-2ffd755de7d6" providerId="ADAL" clId="{D10A4E45-4535-4A35-8AD7-16FAC3AEF9A5}" dt="2024-05-24T19:53:29.957" v="190"/>
          <ac:spMkLst>
            <pc:docMk/>
            <pc:sldMk cId="0" sldId="256"/>
            <ac:spMk id="2" creationId="{00000000-0000-0000-0000-000000000000}"/>
          </ac:spMkLst>
        </pc:spChg>
      </pc:sldChg>
      <pc:sldChg chg="addSp delSp modSp mod setBg delDesignElem">
        <pc:chgData name="Kelli Mcbride" userId="26f9758d-8b30-45a1-8d6e-2ffd755de7d6" providerId="ADAL" clId="{D10A4E45-4535-4A35-8AD7-16FAC3AEF9A5}" dt="2024-05-24T19:53:29.722" v="189" actId="1076"/>
        <pc:sldMkLst>
          <pc:docMk/>
          <pc:sldMk cId="0" sldId="257"/>
        </pc:sldMkLst>
        <pc:spChg chg="mod">
          <ac:chgData name="Kelli Mcbride" userId="26f9758d-8b30-45a1-8d6e-2ffd755de7d6" providerId="ADAL" clId="{D10A4E45-4535-4A35-8AD7-16FAC3AEF9A5}" dt="2024-05-24T19:48:40.116" v="73"/>
          <ac:spMkLst>
            <pc:docMk/>
            <pc:sldMk cId="0" sldId="257"/>
            <ac:spMk id="2" creationId="{00000000-0000-0000-0000-000000000000}"/>
          </ac:spMkLst>
        </pc:spChg>
        <pc:spChg chg="mod">
          <ac:chgData name="Kelli Mcbride" userId="26f9758d-8b30-45a1-8d6e-2ffd755de7d6" providerId="ADAL" clId="{D10A4E45-4535-4A35-8AD7-16FAC3AEF9A5}" dt="2024-05-24T19:53:29.470" v="188" actId="14100"/>
          <ac:spMkLst>
            <pc:docMk/>
            <pc:sldMk cId="0" sldId="257"/>
            <ac:spMk id="3" creationId="{00000000-0000-0000-0000-000000000000}"/>
          </ac:spMkLst>
        </pc:spChg>
        <pc:spChg chg="add del">
          <ac:chgData name="Kelli Mcbride" userId="26f9758d-8b30-45a1-8d6e-2ffd755de7d6" providerId="ADAL" clId="{D10A4E45-4535-4A35-8AD7-16FAC3AEF9A5}" dt="2024-05-24T19:47:44.587" v="60" actId="26606"/>
          <ac:spMkLst>
            <pc:docMk/>
            <pc:sldMk cId="0" sldId="257"/>
            <ac:spMk id="9" creationId="{3964958D-AF5D-4863-B5FB-83F6B8CB12A0}"/>
          </ac:spMkLst>
        </pc:spChg>
        <pc:grpChg chg="add del">
          <ac:chgData name="Kelli Mcbride" userId="26f9758d-8b30-45a1-8d6e-2ffd755de7d6" providerId="ADAL" clId="{D10A4E45-4535-4A35-8AD7-16FAC3AEF9A5}" dt="2024-05-24T19:47:44.587" v="60" actId="26606"/>
          <ac:grpSpMkLst>
            <pc:docMk/>
            <pc:sldMk cId="0" sldId="257"/>
            <ac:grpSpMk id="11" creationId="{11002ACD-3B0C-4885-8754-8A00E926FE4B}"/>
          </ac:grpSpMkLst>
        </pc:grpChg>
        <pc:graphicFrameChg chg="add mod">
          <ac:chgData name="Kelli Mcbride" userId="26f9758d-8b30-45a1-8d6e-2ffd755de7d6" providerId="ADAL" clId="{D10A4E45-4535-4A35-8AD7-16FAC3AEF9A5}" dt="2024-05-24T19:47:44.209" v="59"/>
          <ac:graphicFrameMkLst>
            <pc:docMk/>
            <pc:sldMk cId="0" sldId="257"/>
            <ac:graphicFrameMk id="4" creationId="{D19262EC-6D59-795A-3EBD-8AEF477801FB}"/>
          </ac:graphicFrameMkLst>
        </pc:graphicFrameChg>
        <pc:graphicFrameChg chg="add mod">
          <ac:chgData name="Kelli Mcbride" userId="26f9758d-8b30-45a1-8d6e-2ffd755de7d6" providerId="ADAL" clId="{D10A4E45-4535-4A35-8AD7-16FAC3AEF9A5}" dt="2024-05-24T19:53:29.722" v="189" actId="1076"/>
          <ac:graphicFrameMkLst>
            <pc:docMk/>
            <pc:sldMk cId="0" sldId="257"/>
            <ac:graphicFrameMk id="6" creationId="{FA8DAA79-69AC-9950-EDF8-05B3804334FD}"/>
          </ac:graphicFrameMkLst>
        </pc:graphicFrameChg>
        <pc:picChg chg="add del">
          <ac:chgData name="Kelli Mcbride" userId="26f9758d-8b30-45a1-8d6e-2ffd755de7d6" providerId="ADAL" clId="{D10A4E45-4535-4A35-8AD7-16FAC3AEF9A5}" dt="2024-05-24T19:47:44.587" v="60" actId="26606"/>
          <ac:picMkLst>
            <pc:docMk/>
            <pc:sldMk cId="0" sldId="257"/>
            <ac:picMk id="5" creationId="{EF725D9B-FB0A-EBAA-9711-AF0079A1CF56}"/>
          </ac:picMkLst>
        </pc:picChg>
      </pc:sldChg>
      <pc:sldChg chg="addSp delSp modSp mod setBg">
        <pc:chgData name="Kelli Mcbride" userId="26f9758d-8b30-45a1-8d6e-2ffd755de7d6" providerId="ADAL" clId="{D10A4E45-4535-4A35-8AD7-16FAC3AEF9A5}" dt="2024-05-24T20:24:33.301" v="824"/>
        <pc:sldMkLst>
          <pc:docMk/>
          <pc:sldMk cId="0" sldId="258"/>
        </pc:sldMkLst>
        <pc:spChg chg="mod">
          <ac:chgData name="Kelli Mcbride" userId="26f9758d-8b30-45a1-8d6e-2ffd755de7d6" providerId="ADAL" clId="{D10A4E45-4535-4A35-8AD7-16FAC3AEF9A5}" dt="2024-05-24T19:49:56.547" v="82" actId="26606"/>
          <ac:spMkLst>
            <pc:docMk/>
            <pc:sldMk cId="0" sldId="258"/>
            <ac:spMk id="2" creationId="{00000000-0000-0000-0000-000000000000}"/>
          </ac:spMkLst>
        </pc:spChg>
        <pc:spChg chg="del mod">
          <ac:chgData name="Kelli Mcbride" userId="26f9758d-8b30-45a1-8d6e-2ffd755de7d6" providerId="ADAL" clId="{D10A4E45-4535-4A35-8AD7-16FAC3AEF9A5}" dt="2024-05-24T19:49:56.547" v="82" actId="26606"/>
          <ac:spMkLst>
            <pc:docMk/>
            <pc:sldMk cId="0" sldId="258"/>
            <ac:spMk id="3" creationId="{00000000-0000-0000-0000-000000000000}"/>
          </ac:spMkLst>
        </pc:spChg>
        <pc:graphicFrameChg chg="add">
          <ac:chgData name="Kelli Mcbride" userId="26f9758d-8b30-45a1-8d6e-2ffd755de7d6" providerId="ADAL" clId="{D10A4E45-4535-4A35-8AD7-16FAC3AEF9A5}" dt="2024-05-24T19:49:56.547" v="82" actId="26606"/>
          <ac:graphicFrameMkLst>
            <pc:docMk/>
            <pc:sldMk cId="0" sldId="258"/>
            <ac:graphicFrameMk id="5" creationId="{F46F64E3-84BA-9C63-07AD-C5421C67AE9F}"/>
          </ac:graphicFrameMkLst>
        </pc:graphicFrameChg>
      </pc:sldChg>
      <pc:sldChg chg="modSp new del mod">
        <pc:chgData name="Kelli Mcbride" userId="26f9758d-8b30-45a1-8d6e-2ffd755de7d6" providerId="ADAL" clId="{D10A4E45-4535-4A35-8AD7-16FAC3AEF9A5}" dt="2024-05-24T22:52:03.483" v="2429" actId="47"/>
        <pc:sldMkLst>
          <pc:docMk/>
          <pc:sldMk cId="3947290838" sldId="259"/>
        </pc:sldMkLst>
        <pc:spChg chg="mod">
          <ac:chgData name="Kelli Mcbride" userId="26f9758d-8b30-45a1-8d6e-2ffd755de7d6" providerId="ADAL" clId="{D10A4E45-4535-4A35-8AD7-16FAC3AEF9A5}" dt="2024-05-24T19:48:40.116" v="73"/>
          <ac:spMkLst>
            <pc:docMk/>
            <pc:sldMk cId="3947290838" sldId="259"/>
            <ac:spMk id="2" creationId="{51FF20B3-D0C6-3F3D-2ECB-2E288BCF942A}"/>
          </ac:spMkLst>
        </pc:spChg>
        <pc:spChg chg="mod">
          <ac:chgData name="Kelli Mcbride" userId="26f9758d-8b30-45a1-8d6e-2ffd755de7d6" providerId="ADAL" clId="{D10A4E45-4535-4A35-8AD7-16FAC3AEF9A5}" dt="2024-05-24T19:48:40.116" v="73"/>
          <ac:spMkLst>
            <pc:docMk/>
            <pc:sldMk cId="3947290838" sldId="259"/>
            <ac:spMk id="3" creationId="{A124765D-26D2-9E9B-B59F-2FBCB8032DD5}"/>
          </ac:spMkLst>
        </pc:spChg>
      </pc:sldChg>
      <pc:sldChg chg="addSp delSp modSp new mod ord">
        <pc:chgData name="Kelli Mcbride" userId="26f9758d-8b30-45a1-8d6e-2ffd755de7d6" providerId="ADAL" clId="{D10A4E45-4535-4A35-8AD7-16FAC3AEF9A5}" dt="2024-05-24T19:59:57.291" v="236" actId="948"/>
        <pc:sldMkLst>
          <pc:docMk/>
          <pc:sldMk cId="3893751792" sldId="260"/>
        </pc:sldMkLst>
        <pc:spChg chg="mod">
          <ac:chgData name="Kelli Mcbride" userId="26f9758d-8b30-45a1-8d6e-2ffd755de7d6" providerId="ADAL" clId="{D10A4E45-4535-4A35-8AD7-16FAC3AEF9A5}" dt="2024-05-24T19:53:34.827" v="193"/>
          <ac:spMkLst>
            <pc:docMk/>
            <pc:sldMk cId="3893751792" sldId="260"/>
            <ac:spMk id="2" creationId="{02B12A40-E69D-0E7B-7C2A-38422CEA4837}"/>
          </ac:spMkLst>
        </pc:spChg>
        <pc:spChg chg="del">
          <ac:chgData name="Kelli Mcbride" userId="26f9758d-8b30-45a1-8d6e-2ffd755de7d6" providerId="ADAL" clId="{D10A4E45-4535-4A35-8AD7-16FAC3AEF9A5}" dt="2024-05-24T19:59:00.142" v="228"/>
          <ac:spMkLst>
            <pc:docMk/>
            <pc:sldMk cId="3893751792" sldId="260"/>
            <ac:spMk id="3" creationId="{123FE706-1C54-EE37-7509-53EB5DD7465A}"/>
          </ac:spMkLst>
        </pc:spChg>
        <pc:spChg chg="add mod">
          <ac:chgData name="Kelli Mcbride" userId="26f9758d-8b30-45a1-8d6e-2ffd755de7d6" providerId="ADAL" clId="{D10A4E45-4535-4A35-8AD7-16FAC3AEF9A5}" dt="2024-05-24T19:59:57.291" v="236" actId="948"/>
          <ac:spMkLst>
            <pc:docMk/>
            <pc:sldMk cId="3893751792" sldId="260"/>
            <ac:spMk id="4" creationId="{9F71C57F-78CF-135F-BC2A-49CF7B73EE37}"/>
          </ac:spMkLst>
        </pc:spChg>
      </pc:sldChg>
      <pc:sldChg chg="addSp delSp modSp new mod setBg modClrScheme addAnim delAnim setClrOvrMap chgLayout">
        <pc:chgData name="Kelli Mcbride" userId="26f9758d-8b30-45a1-8d6e-2ffd755de7d6" providerId="ADAL" clId="{D10A4E45-4535-4A35-8AD7-16FAC3AEF9A5}" dt="2024-05-24T20:24:33.301" v="824"/>
        <pc:sldMkLst>
          <pc:docMk/>
          <pc:sldMk cId="1647672518" sldId="261"/>
        </pc:sldMkLst>
        <pc:spChg chg="del mod ord">
          <ac:chgData name="Kelli Mcbride" userId="26f9758d-8b30-45a1-8d6e-2ffd755de7d6" providerId="ADAL" clId="{D10A4E45-4535-4A35-8AD7-16FAC3AEF9A5}" dt="2024-05-24T19:54:00.243" v="195" actId="700"/>
          <ac:spMkLst>
            <pc:docMk/>
            <pc:sldMk cId="1647672518" sldId="261"/>
            <ac:spMk id="2" creationId="{AF878530-975E-F5B9-A822-A8333925ED6F}"/>
          </ac:spMkLst>
        </pc:spChg>
        <pc:spChg chg="del mod ord">
          <ac:chgData name="Kelli Mcbride" userId="26f9758d-8b30-45a1-8d6e-2ffd755de7d6" providerId="ADAL" clId="{D10A4E45-4535-4A35-8AD7-16FAC3AEF9A5}" dt="2024-05-24T19:54:00.243" v="195" actId="700"/>
          <ac:spMkLst>
            <pc:docMk/>
            <pc:sldMk cId="1647672518" sldId="261"/>
            <ac:spMk id="3" creationId="{0EA57FEB-00CB-36BE-84F5-3C443320972D}"/>
          </ac:spMkLst>
        </pc:spChg>
        <pc:spChg chg="add mod ord">
          <ac:chgData name="Kelli Mcbride" userId="26f9758d-8b30-45a1-8d6e-2ffd755de7d6" providerId="ADAL" clId="{D10A4E45-4535-4A35-8AD7-16FAC3AEF9A5}" dt="2024-05-24T19:58:41.793" v="225" actId="26606"/>
          <ac:spMkLst>
            <pc:docMk/>
            <pc:sldMk cId="1647672518" sldId="261"/>
            <ac:spMk id="4" creationId="{E5B234AB-EA3F-64C6-03D0-3E3B1C4C5C10}"/>
          </ac:spMkLst>
        </pc:spChg>
        <pc:spChg chg="add mod ord">
          <ac:chgData name="Kelli Mcbride" userId="26f9758d-8b30-45a1-8d6e-2ffd755de7d6" providerId="ADAL" clId="{D10A4E45-4535-4A35-8AD7-16FAC3AEF9A5}" dt="2024-05-24T19:58:41.793" v="225" actId="26606"/>
          <ac:spMkLst>
            <pc:docMk/>
            <pc:sldMk cId="1647672518" sldId="261"/>
            <ac:spMk id="5" creationId="{12F98959-E111-64AB-8C89-C7ABA6462B65}"/>
          </ac:spMkLst>
        </pc:spChg>
        <pc:spChg chg="add del">
          <ac:chgData name="Kelli Mcbride" userId="26f9758d-8b30-45a1-8d6e-2ffd755de7d6" providerId="ADAL" clId="{D10A4E45-4535-4A35-8AD7-16FAC3AEF9A5}" dt="2024-05-24T19:58:25.221" v="220" actId="26606"/>
          <ac:spMkLst>
            <pc:docMk/>
            <pc:sldMk cId="1647672518" sldId="261"/>
            <ac:spMk id="14" creationId="{AE220058-3FCE-496E-ADF2-D8A6961F39F6}"/>
          </ac:spMkLst>
        </pc:spChg>
        <pc:spChg chg="add del">
          <ac:chgData name="Kelli Mcbride" userId="26f9758d-8b30-45a1-8d6e-2ffd755de7d6" providerId="ADAL" clId="{D10A4E45-4535-4A35-8AD7-16FAC3AEF9A5}" dt="2024-05-24T19:58:25.221" v="220" actId="26606"/>
          <ac:spMkLst>
            <pc:docMk/>
            <pc:sldMk cId="1647672518" sldId="261"/>
            <ac:spMk id="18" creationId="{3E9C5090-7D25-41E3-A6D3-CCAEE505E785}"/>
          </ac:spMkLst>
        </pc:spChg>
        <pc:spChg chg="add del">
          <ac:chgData name="Kelli Mcbride" userId="26f9758d-8b30-45a1-8d6e-2ffd755de7d6" providerId="ADAL" clId="{D10A4E45-4535-4A35-8AD7-16FAC3AEF9A5}" dt="2024-05-24T19:58:25.221" v="220" actId="26606"/>
          <ac:spMkLst>
            <pc:docMk/>
            <pc:sldMk cId="1647672518" sldId="261"/>
            <ac:spMk id="20" creationId="{11BF8809-0DAC-41E5-A212-ACB4A01BE95B}"/>
          </ac:spMkLst>
        </pc:spChg>
        <pc:spChg chg="add del">
          <ac:chgData name="Kelli Mcbride" userId="26f9758d-8b30-45a1-8d6e-2ffd755de7d6" providerId="ADAL" clId="{D10A4E45-4535-4A35-8AD7-16FAC3AEF9A5}" dt="2024-05-24T19:58:41.793" v="224" actId="26606"/>
          <ac:spMkLst>
            <pc:docMk/>
            <pc:sldMk cId="1647672518" sldId="261"/>
            <ac:spMk id="23" creationId="{85D52B88-A4AE-4B06-AEFC-8E492B9039CE}"/>
          </ac:spMkLst>
        </pc:spChg>
        <pc:spChg chg="add del">
          <ac:chgData name="Kelli Mcbride" userId="26f9758d-8b30-45a1-8d6e-2ffd755de7d6" providerId="ADAL" clId="{D10A4E45-4535-4A35-8AD7-16FAC3AEF9A5}" dt="2024-05-24T19:58:41.793" v="224" actId="26606"/>
          <ac:spMkLst>
            <pc:docMk/>
            <pc:sldMk cId="1647672518" sldId="261"/>
            <ac:spMk id="24" creationId="{CFD6FA94-0FE6-4CC5-BC1A-1F4780CDAEE1}"/>
          </ac:spMkLst>
        </pc:spChg>
        <pc:spChg chg="add">
          <ac:chgData name="Kelli Mcbride" userId="26f9758d-8b30-45a1-8d6e-2ffd755de7d6" providerId="ADAL" clId="{D10A4E45-4535-4A35-8AD7-16FAC3AEF9A5}" dt="2024-05-24T19:58:41.793" v="225" actId="26606"/>
          <ac:spMkLst>
            <pc:docMk/>
            <pc:sldMk cId="1647672518" sldId="261"/>
            <ac:spMk id="26" creationId="{F452A527-3631-41ED-858D-3777A7D1496A}"/>
          </ac:spMkLst>
        </pc:spChg>
        <pc:picChg chg="add del mod">
          <ac:chgData name="Kelli Mcbride" userId="26f9758d-8b30-45a1-8d6e-2ffd755de7d6" providerId="ADAL" clId="{D10A4E45-4535-4A35-8AD7-16FAC3AEF9A5}" dt="2024-05-24T19:58:03.533" v="218" actId="478"/>
          <ac:picMkLst>
            <pc:docMk/>
            <pc:sldMk cId="1647672518" sldId="261"/>
            <ac:picMk id="7" creationId="{C7F35A9E-45CC-D539-FADC-96C7511A4184}"/>
          </ac:picMkLst>
        </pc:picChg>
        <pc:picChg chg="add mod ord">
          <ac:chgData name="Kelli Mcbride" userId="26f9758d-8b30-45a1-8d6e-2ffd755de7d6" providerId="ADAL" clId="{D10A4E45-4535-4A35-8AD7-16FAC3AEF9A5}" dt="2024-05-24T19:58:41.793" v="225" actId="26606"/>
          <ac:picMkLst>
            <pc:docMk/>
            <pc:sldMk cId="1647672518" sldId="261"/>
            <ac:picMk id="9" creationId="{712CDE33-FDCC-47E1-7357-FCC293AF69B1}"/>
          </ac:picMkLst>
        </pc:picChg>
        <pc:cxnChg chg="add del">
          <ac:chgData name="Kelli Mcbride" userId="26f9758d-8b30-45a1-8d6e-2ffd755de7d6" providerId="ADAL" clId="{D10A4E45-4535-4A35-8AD7-16FAC3AEF9A5}" dt="2024-05-24T19:58:25.221" v="220" actId="26606"/>
          <ac:cxnSpMkLst>
            <pc:docMk/>
            <pc:sldMk cId="1647672518" sldId="261"/>
            <ac:cxnSpMk id="16" creationId="{E193F809-7E50-4AAD-8E26-878207931CB5}"/>
          </ac:cxnSpMkLst>
        </pc:cxnChg>
        <pc:cxnChg chg="add del">
          <ac:chgData name="Kelli Mcbride" userId="26f9758d-8b30-45a1-8d6e-2ffd755de7d6" providerId="ADAL" clId="{D10A4E45-4535-4A35-8AD7-16FAC3AEF9A5}" dt="2024-05-24T19:58:41.793" v="224" actId="26606"/>
          <ac:cxnSpMkLst>
            <pc:docMk/>
            <pc:sldMk cId="1647672518" sldId="261"/>
            <ac:cxnSpMk id="22" creationId="{0268177E-1445-4DCF-955D-1CAE9B76FFDC}"/>
          </ac:cxnSpMkLst>
        </pc:cxnChg>
        <pc:cxnChg chg="add">
          <ac:chgData name="Kelli Mcbride" userId="26f9758d-8b30-45a1-8d6e-2ffd755de7d6" providerId="ADAL" clId="{D10A4E45-4535-4A35-8AD7-16FAC3AEF9A5}" dt="2024-05-24T19:58:41.793" v="225" actId="26606"/>
          <ac:cxnSpMkLst>
            <pc:docMk/>
            <pc:sldMk cId="1647672518" sldId="261"/>
            <ac:cxnSpMk id="27" creationId="{D28A9C89-B313-458F-9C85-515930A51A93}"/>
          </ac:cxnSpMkLst>
        </pc:cxnChg>
      </pc:sldChg>
      <pc:sldChg chg="addSp delSp modSp new mod setBg">
        <pc:chgData name="Kelli Mcbride" userId="26f9758d-8b30-45a1-8d6e-2ffd755de7d6" providerId="ADAL" clId="{D10A4E45-4535-4A35-8AD7-16FAC3AEF9A5}" dt="2024-05-24T20:24:33.301" v="824"/>
        <pc:sldMkLst>
          <pc:docMk/>
          <pc:sldMk cId="2103163761" sldId="262"/>
        </pc:sldMkLst>
        <pc:spChg chg="mod">
          <ac:chgData name="Kelli Mcbride" userId="26f9758d-8b30-45a1-8d6e-2ffd755de7d6" providerId="ADAL" clId="{D10A4E45-4535-4A35-8AD7-16FAC3AEF9A5}" dt="2024-05-24T20:05:41.976" v="294" actId="26606"/>
          <ac:spMkLst>
            <pc:docMk/>
            <pc:sldMk cId="2103163761" sldId="262"/>
            <ac:spMk id="2" creationId="{8FEDF9DB-C7B4-C558-1AE7-82A1CCD6E049}"/>
          </ac:spMkLst>
        </pc:spChg>
        <pc:spChg chg="del">
          <ac:chgData name="Kelli Mcbride" userId="26f9758d-8b30-45a1-8d6e-2ffd755de7d6" providerId="ADAL" clId="{D10A4E45-4535-4A35-8AD7-16FAC3AEF9A5}" dt="2024-05-24T20:00:42.789" v="239"/>
          <ac:spMkLst>
            <pc:docMk/>
            <pc:sldMk cId="2103163761" sldId="262"/>
            <ac:spMk id="3" creationId="{46E500DC-92E9-8DFA-F1FB-32B5DB657677}"/>
          </ac:spMkLst>
        </pc:spChg>
        <pc:spChg chg="add del mod">
          <ac:chgData name="Kelli Mcbride" userId="26f9758d-8b30-45a1-8d6e-2ffd755de7d6" providerId="ADAL" clId="{D10A4E45-4535-4A35-8AD7-16FAC3AEF9A5}" dt="2024-05-24T20:05:41.976" v="294" actId="26606"/>
          <ac:spMkLst>
            <pc:docMk/>
            <pc:sldMk cId="2103163761" sldId="262"/>
            <ac:spMk id="4" creationId="{02B53E76-3BFE-2E1E-D608-205531071DC8}"/>
          </ac:spMkLst>
        </pc:spChg>
        <pc:spChg chg="add">
          <ac:chgData name="Kelli Mcbride" userId="26f9758d-8b30-45a1-8d6e-2ffd755de7d6" providerId="ADAL" clId="{D10A4E45-4535-4A35-8AD7-16FAC3AEF9A5}" dt="2024-05-24T20:05:41.976" v="294" actId="26606"/>
          <ac:spMkLst>
            <pc:docMk/>
            <pc:sldMk cId="2103163761" sldId="262"/>
            <ac:spMk id="10" creationId="{9F5E263C-FB7E-4A3E-AD04-5140CD3D1D97}"/>
          </ac:spMkLst>
        </pc:spChg>
        <pc:spChg chg="add">
          <ac:chgData name="Kelli Mcbride" userId="26f9758d-8b30-45a1-8d6e-2ffd755de7d6" providerId="ADAL" clId="{D10A4E45-4535-4A35-8AD7-16FAC3AEF9A5}" dt="2024-05-24T20:05:41.976" v="294" actId="26606"/>
          <ac:spMkLst>
            <pc:docMk/>
            <pc:sldMk cId="2103163761" sldId="262"/>
            <ac:spMk id="12" creationId="{9E65ED8C-90F7-4EB0-ACCB-64AEF411E8B9}"/>
          </ac:spMkLst>
        </pc:spChg>
        <pc:spChg chg="add">
          <ac:chgData name="Kelli Mcbride" userId="26f9758d-8b30-45a1-8d6e-2ffd755de7d6" providerId="ADAL" clId="{D10A4E45-4535-4A35-8AD7-16FAC3AEF9A5}" dt="2024-05-24T20:05:41.976" v="294" actId="26606"/>
          <ac:spMkLst>
            <pc:docMk/>
            <pc:sldMk cId="2103163761" sldId="262"/>
            <ac:spMk id="14" creationId="{6604E3BF-88F7-4D19-BEC9-8486966EA467}"/>
          </ac:spMkLst>
        </pc:spChg>
        <pc:graphicFrameChg chg="add mod modGraphic">
          <ac:chgData name="Kelli Mcbride" userId="26f9758d-8b30-45a1-8d6e-2ffd755de7d6" providerId="ADAL" clId="{D10A4E45-4535-4A35-8AD7-16FAC3AEF9A5}" dt="2024-05-24T20:19:46.118" v="645" actId="20577"/>
          <ac:graphicFrameMkLst>
            <pc:docMk/>
            <pc:sldMk cId="2103163761" sldId="262"/>
            <ac:graphicFrameMk id="6" creationId="{6E5230F1-37A3-0761-1905-EEF7D3C34210}"/>
          </ac:graphicFrameMkLst>
        </pc:graphicFrameChg>
      </pc:sldChg>
      <pc:sldChg chg="addSp delSp modSp new mod setBg">
        <pc:chgData name="Kelli Mcbride" userId="26f9758d-8b30-45a1-8d6e-2ffd755de7d6" providerId="ADAL" clId="{D10A4E45-4535-4A35-8AD7-16FAC3AEF9A5}" dt="2024-05-24T20:24:33.301" v="824"/>
        <pc:sldMkLst>
          <pc:docMk/>
          <pc:sldMk cId="2595390541" sldId="263"/>
        </pc:sldMkLst>
        <pc:spChg chg="mod">
          <ac:chgData name="Kelli Mcbride" userId="26f9758d-8b30-45a1-8d6e-2ffd755de7d6" providerId="ADAL" clId="{D10A4E45-4535-4A35-8AD7-16FAC3AEF9A5}" dt="2024-05-24T20:06:42.030" v="303" actId="26606"/>
          <ac:spMkLst>
            <pc:docMk/>
            <pc:sldMk cId="2595390541" sldId="263"/>
            <ac:spMk id="2" creationId="{72265317-FB6D-20E0-C869-5C537852F0E9}"/>
          </ac:spMkLst>
        </pc:spChg>
        <pc:spChg chg="del">
          <ac:chgData name="Kelli Mcbride" userId="26f9758d-8b30-45a1-8d6e-2ffd755de7d6" providerId="ADAL" clId="{D10A4E45-4535-4A35-8AD7-16FAC3AEF9A5}" dt="2024-05-24T20:02:47.137" v="268"/>
          <ac:spMkLst>
            <pc:docMk/>
            <pc:sldMk cId="2595390541" sldId="263"/>
            <ac:spMk id="3" creationId="{4DAA7FD6-6B33-76F7-7615-0C13CA96AF34}"/>
          </ac:spMkLst>
        </pc:spChg>
        <pc:spChg chg="add del mod">
          <ac:chgData name="Kelli Mcbride" userId="26f9758d-8b30-45a1-8d6e-2ffd755de7d6" providerId="ADAL" clId="{D10A4E45-4535-4A35-8AD7-16FAC3AEF9A5}" dt="2024-05-24T20:04:09.897" v="288" actId="26606"/>
          <ac:spMkLst>
            <pc:docMk/>
            <pc:sldMk cId="2595390541" sldId="263"/>
            <ac:spMk id="4" creationId="{7B27DF69-3106-B453-8193-41CD4C0A068C}"/>
          </ac:spMkLst>
        </pc:spChg>
        <pc:spChg chg="add del">
          <ac:chgData name="Kelli Mcbride" userId="26f9758d-8b30-45a1-8d6e-2ffd755de7d6" providerId="ADAL" clId="{D10A4E45-4535-4A35-8AD7-16FAC3AEF9A5}" dt="2024-05-24T20:06:32.687" v="298" actId="26606"/>
          <ac:spMkLst>
            <pc:docMk/>
            <pc:sldMk cId="2595390541" sldId="263"/>
            <ac:spMk id="17" creationId="{9F5E263C-FB7E-4A3E-AD04-5140CD3D1D97}"/>
          </ac:spMkLst>
        </pc:spChg>
        <pc:spChg chg="add del">
          <ac:chgData name="Kelli Mcbride" userId="26f9758d-8b30-45a1-8d6e-2ffd755de7d6" providerId="ADAL" clId="{D10A4E45-4535-4A35-8AD7-16FAC3AEF9A5}" dt="2024-05-24T20:06:32.687" v="298" actId="26606"/>
          <ac:spMkLst>
            <pc:docMk/>
            <pc:sldMk cId="2595390541" sldId="263"/>
            <ac:spMk id="19" creationId="{9E65ED8C-90F7-4EB0-ACCB-64AEF411E8B9}"/>
          </ac:spMkLst>
        </pc:spChg>
        <pc:spChg chg="add del">
          <ac:chgData name="Kelli Mcbride" userId="26f9758d-8b30-45a1-8d6e-2ffd755de7d6" providerId="ADAL" clId="{D10A4E45-4535-4A35-8AD7-16FAC3AEF9A5}" dt="2024-05-24T20:06:32.687" v="298" actId="26606"/>
          <ac:spMkLst>
            <pc:docMk/>
            <pc:sldMk cId="2595390541" sldId="263"/>
            <ac:spMk id="21" creationId="{6604E3BF-88F7-4D19-BEC9-8486966EA467}"/>
          </ac:spMkLst>
        </pc:spChg>
        <pc:spChg chg="add del">
          <ac:chgData name="Kelli Mcbride" userId="26f9758d-8b30-45a1-8d6e-2ffd755de7d6" providerId="ADAL" clId="{D10A4E45-4535-4A35-8AD7-16FAC3AEF9A5}" dt="2024-05-24T20:06:36.536" v="300" actId="26606"/>
          <ac:spMkLst>
            <pc:docMk/>
            <pc:sldMk cId="2595390541" sldId="263"/>
            <ac:spMk id="23" creationId="{9F5E263C-FB7E-4A3E-AD04-5140CD3D1D97}"/>
          </ac:spMkLst>
        </pc:spChg>
        <pc:spChg chg="add del">
          <ac:chgData name="Kelli Mcbride" userId="26f9758d-8b30-45a1-8d6e-2ffd755de7d6" providerId="ADAL" clId="{D10A4E45-4535-4A35-8AD7-16FAC3AEF9A5}" dt="2024-05-24T20:06:36.536" v="300" actId="26606"/>
          <ac:spMkLst>
            <pc:docMk/>
            <pc:sldMk cId="2595390541" sldId="263"/>
            <ac:spMk id="24" creationId="{9E65ED8C-90F7-4EB0-ACCB-64AEF411E8B9}"/>
          </ac:spMkLst>
        </pc:spChg>
        <pc:spChg chg="add del">
          <ac:chgData name="Kelli Mcbride" userId="26f9758d-8b30-45a1-8d6e-2ffd755de7d6" providerId="ADAL" clId="{D10A4E45-4535-4A35-8AD7-16FAC3AEF9A5}" dt="2024-05-24T20:06:36.536" v="300" actId="26606"/>
          <ac:spMkLst>
            <pc:docMk/>
            <pc:sldMk cId="2595390541" sldId="263"/>
            <ac:spMk id="25" creationId="{6604E3BF-88F7-4D19-BEC9-8486966EA467}"/>
          </ac:spMkLst>
        </pc:spChg>
        <pc:spChg chg="add del">
          <ac:chgData name="Kelli Mcbride" userId="26f9758d-8b30-45a1-8d6e-2ffd755de7d6" providerId="ADAL" clId="{D10A4E45-4535-4A35-8AD7-16FAC3AEF9A5}" dt="2024-05-24T20:06:41.998" v="302" actId="26606"/>
          <ac:spMkLst>
            <pc:docMk/>
            <pc:sldMk cId="2595390541" sldId="263"/>
            <ac:spMk id="27" creationId="{63E00694-E403-4987-8634-15F6D8E4C38C}"/>
          </ac:spMkLst>
        </pc:spChg>
        <pc:spChg chg="add del">
          <ac:chgData name="Kelli Mcbride" userId="26f9758d-8b30-45a1-8d6e-2ffd755de7d6" providerId="ADAL" clId="{D10A4E45-4535-4A35-8AD7-16FAC3AEF9A5}" dt="2024-05-24T20:06:51.907" v="304" actId="26606"/>
          <ac:spMkLst>
            <pc:docMk/>
            <pc:sldMk cId="2595390541" sldId="263"/>
            <ac:spMk id="29" creationId="{9F5E263C-FB7E-4A3E-AD04-5140CD3D1D97}"/>
          </ac:spMkLst>
        </pc:spChg>
        <pc:spChg chg="add del">
          <ac:chgData name="Kelli Mcbride" userId="26f9758d-8b30-45a1-8d6e-2ffd755de7d6" providerId="ADAL" clId="{D10A4E45-4535-4A35-8AD7-16FAC3AEF9A5}" dt="2024-05-24T20:06:51.907" v="304" actId="26606"/>
          <ac:spMkLst>
            <pc:docMk/>
            <pc:sldMk cId="2595390541" sldId="263"/>
            <ac:spMk id="30" creationId="{9E65ED8C-90F7-4EB0-ACCB-64AEF411E8B9}"/>
          </ac:spMkLst>
        </pc:spChg>
        <pc:spChg chg="add del">
          <ac:chgData name="Kelli Mcbride" userId="26f9758d-8b30-45a1-8d6e-2ffd755de7d6" providerId="ADAL" clId="{D10A4E45-4535-4A35-8AD7-16FAC3AEF9A5}" dt="2024-05-24T20:06:51.907" v="304" actId="26606"/>
          <ac:spMkLst>
            <pc:docMk/>
            <pc:sldMk cId="2595390541" sldId="263"/>
            <ac:spMk id="31" creationId="{6604E3BF-88F7-4D19-BEC9-8486966EA467}"/>
          </ac:spMkLst>
        </pc:spChg>
        <pc:spChg chg="add">
          <ac:chgData name="Kelli Mcbride" userId="26f9758d-8b30-45a1-8d6e-2ffd755de7d6" providerId="ADAL" clId="{D10A4E45-4535-4A35-8AD7-16FAC3AEF9A5}" dt="2024-05-24T20:06:51.907" v="304" actId="26606"/>
          <ac:spMkLst>
            <pc:docMk/>
            <pc:sldMk cId="2595390541" sldId="263"/>
            <ac:spMk id="36" creationId="{9F5E263C-FB7E-4A3E-AD04-5140CD3D1D97}"/>
          </ac:spMkLst>
        </pc:spChg>
        <pc:spChg chg="add">
          <ac:chgData name="Kelli Mcbride" userId="26f9758d-8b30-45a1-8d6e-2ffd755de7d6" providerId="ADAL" clId="{D10A4E45-4535-4A35-8AD7-16FAC3AEF9A5}" dt="2024-05-24T20:06:51.907" v="304" actId="26606"/>
          <ac:spMkLst>
            <pc:docMk/>
            <pc:sldMk cId="2595390541" sldId="263"/>
            <ac:spMk id="38" creationId="{9E65ED8C-90F7-4EB0-ACCB-64AEF411E8B9}"/>
          </ac:spMkLst>
        </pc:spChg>
        <pc:spChg chg="add">
          <ac:chgData name="Kelli Mcbride" userId="26f9758d-8b30-45a1-8d6e-2ffd755de7d6" providerId="ADAL" clId="{D10A4E45-4535-4A35-8AD7-16FAC3AEF9A5}" dt="2024-05-24T20:06:51.907" v="304" actId="26606"/>
          <ac:spMkLst>
            <pc:docMk/>
            <pc:sldMk cId="2595390541" sldId="263"/>
            <ac:spMk id="40" creationId="{6604E3BF-88F7-4D19-BEC9-8486966EA467}"/>
          </ac:spMkLst>
        </pc:spChg>
        <pc:graphicFrameChg chg="add del">
          <ac:chgData name="Kelli Mcbride" userId="26f9758d-8b30-45a1-8d6e-2ffd755de7d6" providerId="ADAL" clId="{D10A4E45-4535-4A35-8AD7-16FAC3AEF9A5}" dt="2024-05-24T20:04:03.303" v="283" actId="26606"/>
          <ac:graphicFrameMkLst>
            <pc:docMk/>
            <pc:sldMk cId="2595390541" sldId="263"/>
            <ac:graphicFrameMk id="6" creationId="{8D36D390-5AB4-87FE-5AD6-A683BA4D335A}"/>
          </ac:graphicFrameMkLst>
        </pc:graphicFrameChg>
        <pc:graphicFrameChg chg="add del">
          <ac:chgData name="Kelli Mcbride" userId="26f9758d-8b30-45a1-8d6e-2ffd755de7d6" providerId="ADAL" clId="{D10A4E45-4535-4A35-8AD7-16FAC3AEF9A5}" dt="2024-05-24T20:04:07.433" v="285" actId="26606"/>
          <ac:graphicFrameMkLst>
            <pc:docMk/>
            <pc:sldMk cId="2595390541" sldId="263"/>
            <ac:graphicFrameMk id="8" creationId="{6E7475C5-5BCE-4AB3-C095-BE9AD6A4FF94}"/>
          </ac:graphicFrameMkLst>
        </pc:graphicFrameChg>
        <pc:graphicFrameChg chg="add del">
          <ac:chgData name="Kelli Mcbride" userId="26f9758d-8b30-45a1-8d6e-2ffd755de7d6" providerId="ADAL" clId="{D10A4E45-4535-4A35-8AD7-16FAC3AEF9A5}" dt="2024-05-24T20:04:09.881" v="287" actId="26606"/>
          <ac:graphicFrameMkLst>
            <pc:docMk/>
            <pc:sldMk cId="2595390541" sldId="263"/>
            <ac:graphicFrameMk id="10" creationId="{5833B15E-DC6E-A36B-45D8-DD2120E9ABBC}"/>
          </ac:graphicFrameMkLst>
        </pc:graphicFrameChg>
        <pc:graphicFrameChg chg="add mod modGraphic">
          <ac:chgData name="Kelli Mcbride" userId="26f9758d-8b30-45a1-8d6e-2ffd755de7d6" providerId="ADAL" clId="{D10A4E45-4535-4A35-8AD7-16FAC3AEF9A5}" dt="2024-05-24T20:07:28.811" v="308" actId="403"/>
          <ac:graphicFrameMkLst>
            <pc:docMk/>
            <pc:sldMk cId="2595390541" sldId="263"/>
            <ac:graphicFrameMk id="12" creationId="{6E7475C5-5BCE-4AB3-C095-BE9AD6A4FF94}"/>
          </ac:graphicFrameMkLst>
        </pc:graphicFrameChg>
      </pc:sldChg>
      <pc:sldChg chg="addSp delSp modSp new mod setBg">
        <pc:chgData name="Kelli Mcbride" userId="26f9758d-8b30-45a1-8d6e-2ffd755de7d6" providerId="ADAL" clId="{D10A4E45-4535-4A35-8AD7-16FAC3AEF9A5}" dt="2024-05-24T20:24:33.301" v="824"/>
        <pc:sldMkLst>
          <pc:docMk/>
          <pc:sldMk cId="979645631" sldId="264"/>
        </pc:sldMkLst>
        <pc:spChg chg="mod">
          <ac:chgData name="Kelli Mcbride" userId="26f9758d-8b30-45a1-8d6e-2ffd755de7d6" providerId="ADAL" clId="{D10A4E45-4535-4A35-8AD7-16FAC3AEF9A5}" dt="2024-05-24T20:08:08.050" v="317" actId="26606"/>
          <ac:spMkLst>
            <pc:docMk/>
            <pc:sldMk cId="979645631" sldId="264"/>
            <ac:spMk id="2" creationId="{20640222-696A-8401-6828-CF4E399A6E11}"/>
          </ac:spMkLst>
        </pc:spChg>
        <pc:spChg chg="del">
          <ac:chgData name="Kelli Mcbride" userId="26f9758d-8b30-45a1-8d6e-2ffd755de7d6" providerId="ADAL" clId="{D10A4E45-4535-4A35-8AD7-16FAC3AEF9A5}" dt="2024-05-24T20:07:51.352" v="311"/>
          <ac:spMkLst>
            <pc:docMk/>
            <pc:sldMk cId="979645631" sldId="264"/>
            <ac:spMk id="3" creationId="{C8C3F833-E942-ECD9-8B9D-F651ACB3FA1A}"/>
          </ac:spMkLst>
        </pc:spChg>
        <pc:spChg chg="add del mod">
          <ac:chgData name="Kelli Mcbride" userId="26f9758d-8b30-45a1-8d6e-2ffd755de7d6" providerId="ADAL" clId="{D10A4E45-4535-4A35-8AD7-16FAC3AEF9A5}" dt="2024-05-24T20:08:08.050" v="317" actId="26606"/>
          <ac:spMkLst>
            <pc:docMk/>
            <pc:sldMk cId="979645631" sldId="264"/>
            <ac:spMk id="4" creationId="{4B2F934B-E2EB-4856-2E9B-AD0530A2CF96}"/>
          </ac:spMkLst>
        </pc:spChg>
        <pc:spChg chg="add del">
          <ac:chgData name="Kelli Mcbride" userId="26f9758d-8b30-45a1-8d6e-2ffd755de7d6" providerId="ADAL" clId="{D10A4E45-4535-4A35-8AD7-16FAC3AEF9A5}" dt="2024-05-24T20:08:06.667" v="314" actId="26606"/>
          <ac:spMkLst>
            <pc:docMk/>
            <pc:sldMk cId="979645631" sldId="264"/>
            <ac:spMk id="10" creationId="{9F5E263C-FB7E-4A3E-AD04-5140CD3D1D97}"/>
          </ac:spMkLst>
        </pc:spChg>
        <pc:spChg chg="add del">
          <ac:chgData name="Kelli Mcbride" userId="26f9758d-8b30-45a1-8d6e-2ffd755de7d6" providerId="ADAL" clId="{D10A4E45-4535-4A35-8AD7-16FAC3AEF9A5}" dt="2024-05-24T20:08:06.667" v="314" actId="26606"/>
          <ac:spMkLst>
            <pc:docMk/>
            <pc:sldMk cId="979645631" sldId="264"/>
            <ac:spMk id="12" creationId="{9E65ED8C-90F7-4EB0-ACCB-64AEF411E8B9}"/>
          </ac:spMkLst>
        </pc:spChg>
        <pc:spChg chg="add del">
          <ac:chgData name="Kelli Mcbride" userId="26f9758d-8b30-45a1-8d6e-2ffd755de7d6" providerId="ADAL" clId="{D10A4E45-4535-4A35-8AD7-16FAC3AEF9A5}" dt="2024-05-24T20:08:06.667" v="314" actId="26606"/>
          <ac:spMkLst>
            <pc:docMk/>
            <pc:sldMk cId="979645631" sldId="264"/>
            <ac:spMk id="14" creationId="{6604E3BF-88F7-4D19-BEC9-8486966EA467}"/>
          </ac:spMkLst>
        </pc:spChg>
        <pc:spChg chg="add del">
          <ac:chgData name="Kelli Mcbride" userId="26f9758d-8b30-45a1-8d6e-2ffd755de7d6" providerId="ADAL" clId="{D10A4E45-4535-4A35-8AD7-16FAC3AEF9A5}" dt="2024-05-24T20:08:08.034" v="316" actId="26606"/>
          <ac:spMkLst>
            <pc:docMk/>
            <pc:sldMk cId="979645631" sldId="264"/>
            <ac:spMk id="16" creationId="{9F5E263C-FB7E-4A3E-AD04-5140CD3D1D97}"/>
          </ac:spMkLst>
        </pc:spChg>
        <pc:spChg chg="add del">
          <ac:chgData name="Kelli Mcbride" userId="26f9758d-8b30-45a1-8d6e-2ffd755de7d6" providerId="ADAL" clId="{D10A4E45-4535-4A35-8AD7-16FAC3AEF9A5}" dt="2024-05-24T20:08:08.034" v="316" actId="26606"/>
          <ac:spMkLst>
            <pc:docMk/>
            <pc:sldMk cId="979645631" sldId="264"/>
            <ac:spMk id="17" creationId="{9E65ED8C-90F7-4EB0-ACCB-64AEF411E8B9}"/>
          </ac:spMkLst>
        </pc:spChg>
        <pc:spChg chg="add del">
          <ac:chgData name="Kelli Mcbride" userId="26f9758d-8b30-45a1-8d6e-2ffd755de7d6" providerId="ADAL" clId="{D10A4E45-4535-4A35-8AD7-16FAC3AEF9A5}" dt="2024-05-24T20:08:08.034" v="316" actId="26606"/>
          <ac:spMkLst>
            <pc:docMk/>
            <pc:sldMk cId="979645631" sldId="264"/>
            <ac:spMk id="18" creationId="{6604E3BF-88F7-4D19-BEC9-8486966EA467}"/>
          </ac:spMkLst>
        </pc:spChg>
        <pc:spChg chg="add">
          <ac:chgData name="Kelli Mcbride" userId="26f9758d-8b30-45a1-8d6e-2ffd755de7d6" providerId="ADAL" clId="{D10A4E45-4535-4A35-8AD7-16FAC3AEF9A5}" dt="2024-05-24T20:08:08.050" v="317" actId="26606"/>
          <ac:spMkLst>
            <pc:docMk/>
            <pc:sldMk cId="979645631" sldId="264"/>
            <ac:spMk id="21" creationId="{9F5E263C-FB7E-4A3E-AD04-5140CD3D1D97}"/>
          </ac:spMkLst>
        </pc:spChg>
        <pc:spChg chg="add">
          <ac:chgData name="Kelli Mcbride" userId="26f9758d-8b30-45a1-8d6e-2ffd755de7d6" providerId="ADAL" clId="{D10A4E45-4535-4A35-8AD7-16FAC3AEF9A5}" dt="2024-05-24T20:08:08.050" v="317" actId="26606"/>
          <ac:spMkLst>
            <pc:docMk/>
            <pc:sldMk cId="979645631" sldId="264"/>
            <ac:spMk id="22" creationId="{9E65ED8C-90F7-4EB0-ACCB-64AEF411E8B9}"/>
          </ac:spMkLst>
        </pc:spChg>
        <pc:spChg chg="add">
          <ac:chgData name="Kelli Mcbride" userId="26f9758d-8b30-45a1-8d6e-2ffd755de7d6" providerId="ADAL" clId="{D10A4E45-4535-4A35-8AD7-16FAC3AEF9A5}" dt="2024-05-24T20:08:08.050" v="317" actId="26606"/>
          <ac:spMkLst>
            <pc:docMk/>
            <pc:sldMk cId="979645631" sldId="264"/>
            <ac:spMk id="23" creationId="{6604E3BF-88F7-4D19-BEC9-8486966EA467}"/>
          </ac:spMkLst>
        </pc:spChg>
        <pc:graphicFrameChg chg="add del">
          <ac:chgData name="Kelli Mcbride" userId="26f9758d-8b30-45a1-8d6e-2ffd755de7d6" providerId="ADAL" clId="{D10A4E45-4535-4A35-8AD7-16FAC3AEF9A5}" dt="2024-05-24T20:08:06.667" v="314" actId="26606"/>
          <ac:graphicFrameMkLst>
            <pc:docMk/>
            <pc:sldMk cId="979645631" sldId="264"/>
            <ac:graphicFrameMk id="6" creationId="{FE817E6B-7C5B-3D86-A72C-5285164FB5EA}"/>
          </ac:graphicFrameMkLst>
        </pc:graphicFrameChg>
        <pc:graphicFrameChg chg="add del">
          <ac:chgData name="Kelli Mcbride" userId="26f9758d-8b30-45a1-8d6e-2ffd755de7d6" providerId="ADAL" clId="{D10A4E45-4535-4A35-8AD7-16FAC3AEF9A5}" dt="2024-05-24T20:08:08.034" v="316" actId="26606"/>
          <ac:graphicFrameMkLst>
            <pc:docMk/>
            <pc:sldMk cId="979645631" sldId="264"/>
            <ac:graphicFrameMk id="19" creationId="{35451748-E286-1667-D2D3-7FCB517186CE}"/>
          </ac:graphicFrameMkLst>
        </pc:graphicFrameChg>
        <pc:graphicFrameChg chg="add">
          <ac:chgData name="Kelli Mcbride" userId="26f9758d-8b30-45a1-8d6e-2ffd755de7d6" providerId="ADAL" clId="{D10A4E45-4535-4A35-8AD7-16FAC3AEF9A5}" dt="2024-05-24T20:08:08.050" v="317" actId="26606"/>
          <ac:graphicFrameMkLst>
            <pc:docMk/>
            <pc:sldMk cId="979645631" sldId="264"/>
            <ac:graphicFrameMk id="24" creationId="{FE817E6B-7C5B-3D86-A72C-5285164FB5EA}"/>
          </ac:graphicFrameMkLst>
        </pc:graphicFrameChg>
      </pc:sldChg>
      <pc:sldChg chg="addSp delSp modSp new mod setBg">
        <pc:chgData name="Kelli Mcbride" userId="26f9758d-8b30-45a1-8d6e-2ffd755de7d6" providerId="ADAL" clId="{D10A4E45-4535-4A35-8AD7-16FAC3AEF9A5}" dt="2024-05-24T20:08:51.113" v="331" actId="403"/>
        <pc:sldMkLst>
          <pc:docMk/>
          <pc:sldMk cId="820551130" sldId="265"/>
        </pc:sldMkLst>
        <pc:spChg chg="mod">
          <ac:chgData name="Kelli Mcbride" userId="26f9758d-8b30-45a1-8d6e-2ffd755de7d6" providerId="ADAL" clId="{D10A4E45-4535-4A35-8AD7-16FAC3AEF9A5}" dt="2024-05-24T20:08:38.548" v="323" actId="26606"/>
          <ac:spMkLst>
            <pc:docMk/>
            <pc:sldMk cId="820551130" sldId="265"/>
            <ac:spMk id="2" creationId="{73C68955-D6DC-D1A9-BE10-926000C9ACEC}"/>
          </ac:spMkLst>
        </pc:spChg>
        <pc:spChg chg="del">
          <ac:chgData name="Kelli Mcbride" userId="26f9758d-8b30-45a1-8d6e-2ffd755de7d6" providerId="ADAL" clId="{D10A4E45-4535-4A35-8AD7-16FAC3AEF9A5}" dt="2024-05-24T20:08:27.803" v="320"/>
          <ac:spMkLst>
            <pc:docMk/>
            <pc:sldMk cId="820551130" sldId="265"/>
            <ac:spMk id="3" creationId="{D5C60DD5-16D5-15A4-0F3A-FA55AE9A8420}"/>
          </ac:spMkLst>
        </pc:spChg>
        <pc:spChg chg="add del mod">
          <ac:chgData name="Kelli Mcbride" userId="26f9758d-8b30-45a1-8d6e-2ffd755de7d6" providerId="ADAL" clId="{D10A4E45-4535-4A35-8AD7-16FAC3AEF9A5}" dt="2024-05-24T20:08:43.133" v="328" actId="26606"/>
          <ac:spMkLst>
            <pc:docMk/>
            <pc:sldMk cId="820551130" sldId="265"/>
            <ac:spMk id="4" creationId="{DE12B7A6-D062-C742-5D98-8603FAF846CB}"/>
          </ac:spMkLst>
        </pc:spChg>
        <pc:spChg chg="add del">
          <ac:chgData name="Kelli Mcbride" userId="26f9758d-8b30-45a1-8d6e-2ffd755de7d6" providerId="ADAL" clId="{D10A4E45-4535-4A35-8AD7-16FAC3AEF9A5}" dt="2024-05-24T20:08:38.548" v="323" actId="26606"/>
          <ac:spMkLst>
            <pc:docMk/>
            <pc:sldMk cId="820551130" sldId="265"/>
            <ac:spMk id="10" creationId="{9F5E263C-FB7E-4A3E-AD04-5140CD3D1D97}"/>
          </ac:spMkLst>
        </pc:spChg>
        <pc:spChg chg="add del">
          <ac:chgData name="Kelli Mcbride" userId="26f9758d-8b30-45a1-8d6e-2ffd755de7d6" providerId="ADAL" clId="{D10A4E45-4535-4A35-8AD7-16FAC3AEF9A5}" dt="2024-05-24T20:08:38.548" v="323" actId="26606"/>
          <ac:spMkLst>
            <pc:docMk/>
            <pc:sldMk cId="820551130" sldId="265"/>
            <ac:spMk id="12" creationId="{9E65ED8C-90F7-4EB0-ACCB-64AEF411E8B9}"/>
          </ac:spMkLst>
        </pc:spChg>
        <pc:spChg chg="add del">
          <ac:chgData name="Kelli Mcbride" userId="26f9758d-8b30-45a1-8d6e-2ffd755de7d6" providerId="ADAL" clId="{D10A4E45-4535-4A35-8AD7-16FAC3AEF9A5}" dt="2024-05-24T20:08:38.548" v="323" actId="26606"/>
          <ac:spMkLst>
            <pc:docMk/>
            <pc:sldMk cId="820551130" sldId="265"/>
            <ac:spMk id="14" creationId="{6604E3BF-88F7-4D19-BEC9-8486966EA467}"/>
          </ac:spMkLst>
        </pc:spChg>
        <pc:graphicFrameChg chg="add del">
          <ac:chgData name="Kelli Mcbride" userId="26f9758d-8b30-45a1-8d6e-2ffd755de7d6" providerId="ADAL" clId="{D10A4E45-4535-4A35-8AD7-16FAC3AEF9A5}" dt="2024-05-24T20:08:38.548" v="323" actId="26606"/>
          <ac:graphicFrameMkLst>
            <pc:docMk/>
            <pc:sldMk cId="820551130" sldId="265"/>
            <ac:graphicFrameMk id="6" creationId="{95A2772F-7D96-1B05-E44A-8AA098BA0016}"/>
          </ac:graphicFrameMkLst>
        </pc:graphicFrameChg>
        <pc:graphicFrameChg chg="add del">
          <ac:chgData name="Kelli Mcbride" userId="26f9758d-8b30-45a1-8d6e-2ffd755de7d6" providerId="ADAL" clId="{D10A4E45-4535-4A35-8AD7-16FAC3AEF9A5}" dt="2024-05-24T20:08:42.160" v="325" actId="26606"/>
          <ac:graphicFrameMkLst>
            <pc:docMk/>
            <pc:sldMk cId="820551130" sldId="265"/>
            <ac:graphicFrameMk id="16" creationId="{FB384B87-00C4-7486-06EA-5D0BD339AFC0}"/>
          </ac:graphicFrameMkLst>
        </pc:graphicFrameChg>
        <pc:graphicFrameChg chg="add del">
          <ac:chgData name="Kelli Mcbride" userId="26f9758d-8b30-45a1-8d6e-2ffd755de7d6" providerId="ADAL" clId="{D10A4E45-4535-4A35-8AD7-16FAC3AEF9A5}" dt="2024-05-24T20:08:43.117" v="327" actId="26606"/>
          <ac:graphicFrameMkLst>
            <pc:docMk/>
            <pc:sldMk cId="820551130" sldId="265"/>
            <ac:graphicFrameMk id="18" creationId="{B2086390-B123-A007-6423-9A7FB587B93F}"/>
          </ac:graphicFrameMkLst>
        </pc:graphicFrameChg>
        <pc:graphicFrameChg chg="add modGraphic">
          <ac:chgData name="Kelli Mcbride" userId="26f9758d-8b30-45a1-8d6e-2ffd755de7d6" providerId="ADAL" clId="{D10A4E45-4535-4A35-8AD7-16FAC3AEF9A5}" dt="2024-05-24T20:08:51.113" v="331" actId="403"/>
          <ac:graphicFrameMkLst>
            <pc:docMk/>
            <pc:sldMk cId="820551130" sldId="265"/>
            <ac:graphicFrameMk id="20" creationId="{FB384B87-00C4-7486-06EA-5D0BD339AFC0}"/>
          </ac:graphicFrameMkLst>
        </pc:graphicFrameChg>
      </pc:sldChg>
      <pc:sldChg chg="addSp delSp modSp new mod setBg">
        <pc:chgData name="Kelli Mcbride" userId="26f9758d-8b30-45a1-8d6e-2ffd755de7d6" providerId="ADAL" clId="{D10A4E45-4535-4A35-8AD7-16FAC3AEF9A5}" dt="2024-05-24T21:03:28.604" v="1111" actId="404"/>
        <pc:sldMkLst>
          <pc:docMk/>
          <pc:sldMk cId="4104536615" sldId="266"/>
        </pc:sldMkLst>
        <pc:spChg chg="mod">
          <ac:chgData name="Kelli Mcbride" userId="26f9758d-8b30-45a1-8d6e-2ffd755de7d6" providerId="ADAL" clId="{D10A4E45-4535-4A35-8AD7-16FAC3AEF9A5}" dt="2024-05-24T21:03:20.483" v="1107" actId="26606"/>
          <ac:spMkLst>
            <pc:docMk/>
            <pc:sldMk cId="4104536615" sldId="266"/>
            <ac:spMk id="2" creationId="{F12D05CE-377F-E6A3-0FF7-8F421837C416}"/>
          </ac:spMkLst>
        </pc:spChg>
        <pc:spChg chg="del mod">
          <ac:chgData name="Kelli Mcbride" userId="26f9758d-8b30-45a1-8d6e-2ffd755de7d6" providerId="ADAL" clId="{D10A4E45-4535-4A35-8AD7-16FAC3AEF9A5}" dt="2024-05-24T20:11:14.844" v="422" actId="26606"/>
          <ac:spMkLst>
            <pc:docMk/>
            <pc:sldMk cId="4104536615" sldId="266"/>
            <ac:spMk id="3" creationId="{91AD941D-6D16-AA23-94EF-21EBDB7BF840}"/>
          </ac:spMkLst>
        </pc:spChg>
        <pc:spChg chg="add del">
          <ac:chgData name="Kelli Mcbride" userId="26f9758d-8b30-45a1-8d6e-2ffd755de7d6" providerId="ADAL" clId="{D10A4E45-4535-4A35-8AD7-16FAC3AEF9A5}" dt="2024-05-24T20:09:43.983" v="397" actId="26606"/>
          <ac:spMkLst>
            <pc:docMk/>
            <pc:sldMk cId="4104536615" sldId="266"/>
            <ac:spMk id="8" creationId="{CECF0FC6-D57B-48B6-9036-F4FFD91A4B34}"/>
          </ac:spMkLst>
        </pc:spChg>
        <pc:spChg chg="add del">
          <ac:chgData name="Kelli Mcbride" userId="26f9758d-8b30-45a1-8d6e-2ffd755de7d6" providerId="ADAL" clId="{D10A4E45-4535-4A35-8AD7-16FAC3AEF9A5}" dt="2024-05-24T20:09:56.620" v="401" actId="26606"/>
          <ac:spMkLst>
            <pc:docMk/>
            <pc:sldMk cId="4104536615" sldId="266"/>
            <ac:spMk id="9" creationId="{311973C2-EB8B-452A-A698-4A252FD3AE28}"/>
          </ac:spMkLst>
        </pc:spChg>
        <pc:spChg chg="add del">
          <ac:chgData name="Kelli Mcbride" userId="26f9758d-8b30-45a1-8d6e-2ffd755de7d6" providerId="ADAL" clId="{D10A4E45-4535-4A35-8AD7-16FAC3AEF9A5}" dt="2024-05-24T20:09:43.983" v="397" actId="26606"/>
          <ac:spMkLst>
            <pc:docMk/>
            <pc:sldMk cId="4104536615" sldId="266"/>
            <ac:spMk id="10" creationId="{717A211C-5863-4303-AC3D-AEBFDF6D6A4C}"/>
          </ac:spMkLst>
        </pc:spChg>
        <pc:spChg chg="add del">
          <ac:chgData name="Kelli Mcbride" userId="26f9758d-8b30-45a1-8d6e-2ffd755de7d6" providerId="ADAL" clId="{D10A4E45-4535-4A35-8AD7-16FAC3AEF9A5}" dt="2024-05-24T20:09:56.620" v="401" actId="26606"/>
          <ac:spMkLst>
            <pc:docMk/>
            <pc:sldMk cId="4104536615" sldId="266"/>
            <ac:spMk id="11" creationId="{10162E77-11AD-44A7-84EC-40C59EEFBD2E}"/>
          </ac:spMkLst>
        </pc:spChg>
        <pc:spChg chg="add del">
          <ac:chgData name="Kelli Mcbride" userId="26f9758d-8b30-45a1-8d6e-2ffd755de7d6" providerId="ADAL" clId="{D10A4E45-4535-4A35-8AD7-16FAC3AEF9A5}" dt="2024-05-24T20:09:43.983" v="397" actId="26606"/>
          <ac:spMkLst>
            <pc:docMk/>
            <pc:sldMk cId="4104536615" sldId="266"/>
            <ac:spMk id="12" creationId="{087519CD-2FFF-42E3-BB0C-FEAA828BA5DB}"/>
          </ac:spMkLst>
        </pc:spChg>
        <pc:spChg chg="add del">
          <ac:chgData name="Kelli Mcbride" userId="26f9758d-8b30-45a1-8d6e-2ffd755de7d6" providerId="ADAL" clId="{D10A4E45-4535-4A35-8AD7-16FAC3AEF9A5}" dt="2024-05-24T20:10:05.128" v="403" actId="26606"/>
          <ac:spMkLst>
            <pc:docMk/>
            <pc:sldMk cId="4104536615" sldId="266"/>
            <ac:spMk id="15" creationId="{35230A27-1553-42F8-99D7-829868E13715}"/>
          </ac:spMkLst>
        </pc:spChg>
        <pc:spChg chg="add del">
          <ac:chgData name="Kelli Mcbride" userId="26f9758d-8b30-45a1-8d6e-2ffd755de7d6" providerId="ADAL" clId="{D10A4E45-4535-4A35-8AD7-16FAC3AEF9A5}" dt="2024-05-24T20:10:05.128" v="403" actId="26606"/>
          <ac:spMkLst>
            <pc:docMk/>
            <pc:sldMk cId="4104536615" sldId="266"/>
            <ac:spMk id="16" creationId="{A772232D-B4D6-429F-B3D1-2D9891B85E08}"/>
          </ac:spMkLst>
        </pc:spChg>
        <pc:spChg chg="add del">
          <ac:chgData name="Kelli Mcbride" userId="26f9758d-8b30-45a1-8d6e-2ffd755de7d6" providerId="ADAL" clId="{D10A4E45-4535-4A35-8AD7-16FAC3AEF9A5}" dt="2024-05-24T21:03:20.483" v="1107" actId="26606"/>
          <ac:spMkLst>
            <pc:docMk/>
            <pc:sldMk cId="4104536615" sldId="266"/>
            <ac:spMk id="22" creationId="{3741B58E-3B65-4A01-A276-975AB2CF8A08}"/>
          </ac:spMkLst>
        </pc:spChg>
        <pc:spChg chg="add del">
          <ac:chgData name="Kelli Mcbride" userId="26f9758d-8b30-45a1-8d6e-2ffd755de7d6" providerId="ADAL" clId="{D10A4E45-4535-4A35-8AD7-16FAC3AEF9A5}" dt="2024-05-24T21:03:20.483" v="1107" actId="26606"/>
          <ac:spMkLst>
            <pc:docMk/>
            <pc:sldMk cId="4104536615" sldId="266"/>
            <ac:spMk id="24" creationId="{7AAC67C3-831B-4AB1-A259-DFB839CAFAFC}"/>
          </ac:spMkLst>
        </pc:spChg>
        <pc:spChg chg="add del">
          <ac:chgData name="Kelli Mcbride" userId="26f9758d-8b30-45a1-8d6e-2ffd755de7d6" providerId="ADAL" clId="{D10A4E45-4535-4A35-8AD7-16FAC3AEF9A5}" dt="2024-05-24T21:03:20.483" v="1107" actId="26606"/>
          <ac:spMkLst>
            <pc:docMk/>
            <pc:sldMk cId="4104536615" sldId="266"/>
            <ac:spMk id="26" creationId="{054B3F04-9EAC-45C0-B3CE-0387EEA10A0C}"/>
          </ac:spMkLst>
        </pc:spChg>
        <pc:graphicFrameChg chg="add mod modGraphic">
          <ac:chgData name="Kelli Mcbride" userId="26f9758d-8b30-45a1-8d6e-2ffd755de7d6" providerId="ADAL" clId="{D10A4E45-4535-4A35-8AD7-16FAC3AEF9A5}" dt="2024-05-24T21:03:28.604" v="1111" actId="404"/>
          <ac:graphicFrameMkLst>
            <pc:docMk/>
            <pc:sldMk cId="4104536615" sldId="266"/>
            <ac:graphicFrameMk id="28" creationId="{3D6026B8-7BAD-CF69-16A5-F4FD8B305F2B}"/>
          </ac:graphicFrameMkLst>
        </pc:graphicFrameChg>
        <pc:picChg chg="add del">
          <ac:chgData name="Kelli Mcbride" userId="26f9758d-8b30-45a1-8d6e-2ffd755de7d6" providerId="ADAL" clId="{D10A4E45-4535-4A35-8AD7-16FAC3AEF9A5}" dt="2024-05-24T20:09:56.620" v="401" actId="26606"/>
          <ac:picMkLst>
            <pc:docMk/>
            <pc:sldMk cId="4104536615" sldId="266"/>
            <ac:picMk id="5" creationId="{293F79B4-0F9C-304A-6E3A-89D1A28A8D6F}"/>
          </ac:picMkLst>
        </pc:picChg>
        <pc:picChg chg="add del">
          <ac:chgData name="Kelli Mcbride" userId="26f9758d-8b30-45a1-8d6e-2ffd755de7d6" providerId="ADAL" clId="{D10A4E45-4535-4A35-8AD7-16FAC3AEF9A5}" dt="2024-05-24T20:09:49.682" v="399" actId="26606"/>
          <ac:picMkLst>
            <pc:docMk/>
            <pc:sldMk cId="4104536615" sldId="266"/>
            <ac:picMk id="7" creationId="{7A13618A-6001-D1A8-1A55-6E880D344585}"/>
          </ac:picMkLst>
        </pc:picChg>
        <pc:cxnChg chg="add del">
          <ac:chgData name="Kelli Mcbride" userId="26f9758d-8b30-45a1-8d6e-2ffd755de7d6" providerId="ADAL" clId="{D10A4E45-4535-4A35-8AD7-16FAC3AEF9A5}" dt="2024-05-24T20:09:56.620" v="401" actId="26606"/>
          <ac:cxnSpMkLst>
            <pc:docMk/>
            <pc:sldMk cId="4104536615" sldId="266"/>
            <ac:cxnSpMk id="13" creationId="{5AB158E9-1B40-4CD6-95F0-95CA11DF7B7A}"/>
          </ac:cxnSpMkLst>
        </pc:cxnChg>
        <pc:cxnChg chg="add del">
          <ac:chgData name="Kelli Mcbride" userId="26f9758d-8b30-45a1-8d6e-2ffd755de7d6" providerId="ADAL" clId="{D10A4E45-4535-4A35-8AD7-16FAC3AEF9A5}" dt="2024-05-24T20:10:05.128" v="403" actId="26606"/>
          <ac:cxnSpMkLst>
            <pc:docMk/>
            <pc:sldMk cId="4104536615" sldId="266"/>
            <ac:cxnSpMk id="17" creationId="{02CC3441-26B3-4381-B3DF-8AE3C288BC0D}"/>
          </ac:cxnSpMkLst>
        </pc:cxnChg>
      </pc:sldChg>
      <pc:sldChg chg="addSp delSp modSp add mod ord setBg">
        <pc:chgData name="Kelli Mcbride" userId="26f9758d-8b30-45a1-8d6e-2ffd755de7d6" providerId="ADAL" clId="{D10A4E45-4535-4A35-8AD7-16FAC3AEF9A5}" dt="2024-05-24T22:16:03.829" v="1167" actId="2711"/>
        <pc:sldMkLst>
          <pc:docMk/>
          <pc:sldMk cId="2667660132" sldId="267"/>
        </pc:sldMkLst>
        <pc:spChg chg="mod">
          <ac:chgData name="Kelli Mcbride" userId="26f9758d-8b30-45a1-8d6e-2ffd755de7d6" providerId="ADAL" clId="{D10A4E45-4535-4A35-8AD7-16FAC3AEF9A5}" dt="2024-05-24T22:15:56.601" v="1166" actId="113"/>
          <ac:spMkLst>
            <pc:docMk/>
            <pc:sldMk cId="2667660132" sldId="267"/>
            <ac:spMk id="4" creationId="{E5B234AB-EA3F-64C6-03D0-3E3B1C4C5C10}"/>
          </ac:spMkLst>
        </pc:spChg>
        <pc:spChg chg="mod">
          <ac:chgData name="Kelli Mcbride" userId="26f9758d-8b30-45a1-8d6e-2ffd755de7d6" providerId="ADAL" clId="{D10A4E45-4535-4A35-8AD7-16FAC3AEF9A5}" dt="2024-05-24T22:16:03.829" v="1167" actId="2711"/>
          <ac:spMkLst>
            <pc:docMk/>
            <pc:sldMk cId="2667660132" sldId="267"/>
            <ac:spMk id="5" creationId="{12F98959-E111-64AB-8C89-C7ABA6462B65}"/>
          </ac:spMkLst>
        </pc:spChg>
        <pc:spChg chg="del">
          <ac:chgData name="Kelli Mcbride" userId="26f9758d-8b30-45a1-8d6e-2ffd755de7d6" providerId="ADAL" clId="{D10A4E45-4535-4A35-8AD7-16FAC3AEF9A5}" dt="2024-05-24T21:05:41.909" v="1120" actId="26606"/>
          <ac:spMkLst>
            <pc:docMk/>
            <pc:sldMk cId="2667660132" sldId="267"/>
            <ac:spMk id="26" creationId="{F452A527-3631-41ED-858D-3777A7D1496A}"/>
          </ac:spMkLst>
        </pc:spChg>
        <pc:spChg chg="add del">
          <ac:chgData name="Kelli Mcbride" userId="26f9758d-8b30-45a1-8d6e-2ffd755de7d6" providerId="ADAL" clId="{D10A4E45-4535-4A35-8AD7-16FAC3AEF9A5}" dt="2024-05-24T21:05:53.484" v="1123" actId="26606"/>
          <ac:spMkLst>
            <pc:docMk/>
            <pc:sldMk cId="2667660132" sldId="267"/>
            <ac:spMk id="32" creationId="{5AE6C737-FF55-4064-94B7-0B21D2EB6045}"/>
          </ac:spMkLst>
        </pc:spChg>
        <pc:spChg chg="add del">
          <ac:chgData name="Kelli Mcbride" userId="26f9758d-8b30-45a1-8d6e-2ffd755de7d6" providerId="ADAL" clId="{D10A4E45-4535-4A35-8AD7-16FAC3AEF9A5}" dt="2024-05-24T21:05:53.484" v="1123" actId="26606"/>
          <ac:spMkLst>
            <pc:docMk/>
            <pc:sldMk cId="2667660132" sldId="267"/>
            <ac:spMk id="36" creationId="{D8218D9F-38B6-4AE0-9051-5434D19A5277}"/>
          </ac:spMkLst>
        </pc:spChg>
        <pc:spChg chg="add del">
          <ac:chgData name="Kelli Mcbride" userId="26f9758d-8b30-45a1-8d6e-2ffd755de7d6" providerId="ADAL" clId="{D10A4E45-4535-4A35-8AD7-16FAC3AEF9A5}" dt="2024-05-24T21:05:53.484" v="1123" actId="26606"/>
          <ac:spMkLst>
            <pc:docMk/>
            <pc:sldMk cId="2667660132" sldId="267"/>
            <ac:spMk id="38" creationId="{2D3DCA99-84AF-487A-BF72-91C5FA6B0B70}"/>
          </ac:spMkLst>
        </pc:spChg>
        <pc:spChg chg="add">
          <ac:chgData name="Kelli Mcbride" userId="26f9758d-8b30-45a1-8d6e-2ffd755de7d6" providerId="ADAL" clId="{D10A4E45-4535-4A35-8AD7-16FAC3AEF9A5}" dt="2024-05-24T21:05:53.484" v="1123" actId="26606"/>
          <ac:spMkLst>
            <pc:docMk/>
            <pc:sldMk cId="2667660132" sldId="267"/>
            <ac:spMk id="43" creationId="{49F38109-6CA7-491B-A6A4-D2A06300E215}"/>
          </ac:spMkLst>
        </pc:spChg>
        <pc:spChg chg="add">
          <ac:chgData name="Kelli Mcbride" userId="26f9758d-8b30-45a1-8d6e-2ffd755de7d6" providerId="ADAL" clId="{D10A4E45-4535-4A35-8AD7-16FAC3AEF9A5}" dt="2024-05-24T21:05:53.484" v="1123" actId="26606"/>
          <ac:spMkLst>
            <pc:docMk/>
            <pc:sldMk cId="2667660132" sldId="267"/>
            <ac:spMk id="47" creationId="{8093E2E4-CE1B-4314-8AD0-0555B7CAC477}"/>
          </ac:spMkLst>
        </pc:spChg>
        <pc:spChg chg="add">
          <ac:chgData name="Kelli Mcbride" userId="26f9758d-8b30-45a1-8d6e-2ffd755de7d6" providerId="ADAL" clId="{D10A4E45-4535-4A35-8AD7-16FAC3AEF9A5}" dt="2024-05-24T21:05:53.484" v="1123" actId="26606"/>
          <ac:spMkLst>
            <pc:docMk/>
            <pc:sldMk cId="2667660132" sldId="267"/>
            <ac:spMk id="49" creationId="{A8D8D66C-6E87-4017-8A48-ED6A4578A0A3}"/>
          </ac:spMkLst>
        </pc:spChg>
        <pc:picChg chg="add mod">
          <ac:chgData name="Kelli Mcbride" userId="26f9758d-8b30-45a1-8d6e-2ffd755de7d6" providerId="ADAL" clId="{D10A4E45-4535-4A35-8AD7-16FAC3AEF9A5}" dt="2024-05-24T21:05:53.484" v="1123" actId="26606"/>
          <ac:picMkLst>
            <pc:docMk/>
            <pc:sldMk cId="2667660132" sldId="267"/>
            <ac:picMk id="3" creationId="{907B4ACA-ACC3-C5E8-293F-0064AFE5B583}"/>
          </ac:picMkLst>
        </pc:picChg>
        <pc:picChg chg="del">
          <ac:chgData name="Kelli Mcbride" userId="26f9758d-8b30-45a1-8d6e-2ffd755de7d6" providerId="ADAL" clId="{D10A4E45-4535-4A35-8AD7-16FAC3AEF9A5}" dt="2024-05-24T21:05:09.014" v="1116" actId="478"/>
          <ac:picMkLst>
            <pc:docMk/>
            <pc:sldMk cId="2667660132" sldId="267"/>
            <ac:picMk id="9" creationId="{712CDE33-FDCC-47E1-7357-FCC293AF69B1}"/>
          </ac:picMkLst>
        </pc:picChg>
        <pc:cxnChg chg="del">
          <ac:chgData name="Kelli Mcbride" userId="26f9758d-8b30-45a1-8d6e-2ffd755de7d6" providerId="ADAL" clId="{D10A4E45-4535-4A35-8AD7-16FAC3AEF9A5}" dt="2024-05-24T21:05:41.909" v="1120" actId="26606"/>
          <ac:cxnSpMkLst>
            <pc:docMk/>
            <pc:sldMk cId="2667660132" sldId="267"/>
            <ac:cxnSpMk id="27" creationId="{D28A9C89-B313-458F-9C85-515930A51A93}"/>
          </ac:cxnSpMkLst>
        </pc:cxnChg>
        <pc:cxnChg chg="add del">
          <ac:chgData name="Kelli Mcbride" userId="26f9758d-8b30-45a1-8d6e-2ffd755de7d6" providerId="ADAL" clId="{D10A4E45-4535-4A35-8AD7-16FAC3AEF9A5}" dt="2024-05-24T21:05:53.484" v="1123" actId="26606"/>
          <ac:cxnSpMkLst>
            <pc:docMk/>
            <pc:sldMk cId="2667660132" sldId="267"/>
            <ac:cxnSpMk id="34" creationId="{6B5B1DD8-6224-4137-8621-32982B00F9FC}"/>
          </ac:cxnSpMkLst>
        </pc:cxnChg>
        <pc:cxnChg chg="add">
          <ac:chgData name="Kelli Mcbride" userId="26f9758d-8b30-45a1-8d6e-2ffd755de7d6" providerId="ADAL" clId="{D10A4E45-4535-4A35-8AD7-16FAC3AEF9A5}" dt="2024-05-24T21:05:53.484" v="1123" actId="26606"/>
          <ac:cxnSpMkLst>
            <pc:docMk/>
            <pc:sldMk cId="2667660132" sldId="267"/>
            <ac:cxnSpMk id="45" creationId="{107708C9-4DE8-42DC-8556-86EFA6F0BB25}"/>
          </ac:cxnSpMkLst>
        </pc:cxnChg>
      </pc:sldChg>
      <pc:sldChg chg="modSp new del mod">
        <pc:chgData name="Kelli Mcbride" userId="26f9758d-8b30-45a1-8d6e-2ffd755de7d6" providerId="ADAL" clId="{D10A4E45-4535-4A35-8AD7-16FAC3AEF9A5}" dt="2024-05-24T21:02:48.811" v="1104" actId="2696"/>
        <pc:sldMkLst>
          <pc:docMk/>
          <pc:sldMk cId="3680626107" sldId="268"/>
        </pc:sldMkLst>
        <pc:spChg chg="mod">
          <ac:chgData name="Kelli Mcbride" userId="26f9758d-8b30-45a1-8d6e-2ffd755de7d6" providerId="ADAL" clId="{D10A4E45-4535-4A35-8AD7-16FAC3AEF9A5}" dt="2024-05-24T20:14:31.651" v="471" actId="20577"/>
          <ac:spMkLst>
            <pc:docMk/>
            <pc:sldMk cId="3680626107" sldId="268"/>
            <ac:spMk id="2" creationId="{0CC17ADD-93D0-CFFF-703E-0E4718B903B2}"/>
          </ac:spMkLst>
        </pc:spChg>
        <pc:spChg chg="mod">
          <ac:chgData name="Kelli Mcbride" userId="26f9758d-8b30-45a1-8d6e-2ffd755de7d6" providerId="ADAL" clId="{D10A4E45-4535-4A35-8AD7-16FAC3AEF9A5}" dt="2024-05-24T20:16:42.021" v="537" actId="20577"/>
          <ac:spMkLst>
            <pc:docMk/>
            <pc:sldMk cId="3680626107" sldId="268"/>
            <ac:spMk id="3" creationId="{4D64D6F4-FE97-2AE6-3E66-BB18C0A1C1D5}"/>
          </ac:spMkLst>
        </pc:spChg>
      </pc:sldChg>
      <pc:sldChg chg="modSp add del mod">
        <pc:chgData name="Kelli Mcbride" userId="26f9758d-8b30-45a1-8d6e-2ffd755de7d6" providerId="ADAL" clId="{D10A4E45-4535-4A35-8AD7-16FAC3AEF9A5}" dt="2024-05-24T21:02:54.105" v="1106" actId="2696"/>
        <pc:sldMkLst>
          <pc:docMk/>
          <pc:sldMk cId="3865933768" sldId="269"/>
        </pc:sldMkLst>
        <pc:spChg chg="mod">
          <ac:chgData name="Kelli Mcbride" userId="26f9758d-8b30-45a1-8d6e-2ffd755de7d6" providerId="ADAL" clId="{D10A4E45-4535-4A35-8AD7-16FAC3AEF9A5}" dt="2024-05-24T20:17:38.377" v="625" actId="6549"/>
          <ac:spMkLst>
            <pc:docMk/>
            <pc:sldMk cId="3865933768" sldId="269"/>
            <ac:spMk id="3" creationId="{4D64D6F4-FE97-2AE6-3E66-BB18C0A1C1D5}"/>
          </ac:spMkLst>
        </pc:spChg>
      </pc:sldChg>
      <pc:sldChg chg="modSp add del mod">
        <pc:chgData name="Kelli Mcbride" userId="26f9758d-8b30-45a1-8d6e-2ffd755de7d6" providerId="ADAL" clId="{D10A4E45-4535-4A35-8AD7-16FAC3AEF9A5}" dt="2024-05-24T21:02:51.795" v="1105" actId="2696"/>
        <pc:sldMkLst>
          <pc:docMk/>
          <pc:sldMk cId="1781674275" sldId="270"/>
        </pc:sldMkLst>
        <pc:spChg chg="mod">
          <ac:chgData name="Kelli Mcbride" userId="26f9758d-8b30-45a1-8d6e-2ffd755de7d6" providerId="ADAL" clId="{D10A4E45-4535-4A35-8AD7-16FAC3AEF9A5}" dt="2024-05-24T20:17:08.767" v="576" actId="20577"/>
          <ac:spMkLst>
            <pc:docMk/>
            <pc:sldMk cId="1781674275" sldId="270"/>
            <ac:spMk id="3" creationId="{4D64D6F4-FE97-2AE6-3E66-BB18C0A1C1D5}"/>
          </ac:spMkLst>
        </pc:spChg>
      </pc:sldChg>
      <pc:sldChg chg="addSp delSp modSp new mod ord setBg">
        <pc:chgData name="Kelli Mcbride" userId="26f9758d-8b30-45a1-8d6e-2ffd755de7d6" providerId="ADAL" clId="{D10A4E45-4535-4A35-8AD7-16FAC3AEF9A5}" dt="2024-05-24T21:02:27.248" v="1101"/>
        <pc:sldMkLst>
          <pc:docMk/>
          <pc:sldMk cId="2571260597" sldId="271"/>
        </pc:sldMkLst>
        <pc:spChg chg="mod">
          <ac:chgData name="Kelli Mcbride" userId="26f9758d-8b30-45a1-8d6e-2ffd755de7d6" providerId="ADAL" clId="{D10A4E45-4535-4A35-8AD7-16FAC3AEF9A5}" dt="2024-05-24T20:26:44.845" v="825" actId="26606"/>
          <ac:spMkLst>
            <pc:docMk/>
            <pc:sldMk cId="2571260597" sldId="271"/>
            <ac:spMk id="2" creationId="{6BD8AC65-F477-A4C2-94C6-27673CD0348B}"/>
          </ac:spMkLst>
        </pc:spChg>
        <pc:spChg chg="add del mod">
          <ac:chgData name="Kelli Mcbride" userId="26f9758d-8b30-45a1-8d6e-2ffd755de7d6" providerId="ADAL" clId="{D10A4E45-4535-4A35-8AD7-16FAC3AEF9A5}" dt="2024-05-24T20:23:06.102" v="815" actId="26606"/>
          <ac:spMkLst>
            <pc:docMk/>
            <pc:sldMk cId="2571260597" sldId="271"/>
            <ac:spMk id="3" creationId="{E14EBD35-4D5C-2FE8-0E81-9607CB3C87BD}"/>
          </ac:spMkLst>
        </pc:spChg>
        <pc:graphicFrameChg chg="add del">
          <ac:chgData name="Kelli Mcbride" userId="26f9758d-8b30-45a1-8d6e-2ffd755de7d6" providerId="ADAL" clId="{D10A4E45-4535-4A35-8AD7-16FAC3AEF9A5}" dt="2024-05-24T20:23:03.179" v="812" actId="26606"/>
          <ac:graphicFrameMkLst>
            <pc:docMk/>
            <pc:sldMk cId="2571260597" sldId="271"/>
            <ac:graphicFrameMk id="5" creationId="{F4ECAFC3-96C7-96E5-6088-A194638E2811}"/>
          </ac:graphicFrameMkLst>
        </pc:graphicFrameChg>
        <pc:graphicFrameChg chg="add del">
          <ac:chgData name="Kelli Mcbride" userId="26f9758d-8b30-45a1-8d6e-2ffd755de7d6" providerId="ADAL" clId="{D10A4E45-4535-4A35-8AD7-16FAC3AEF9A5}" dt="2024-05-24T20:23:06.083" v="814" actId="26606"/>
          <ac:graphicFrameMkLst>
            <pc:docMk/>
            <pc:sldMk cId="2571260597" sldId="271"/>
            <ac:graphicFrameMk id="7" creationId="{861D324A-CAE1-0FB9-E5BD-297F575C4172}"/>
          </ac:graphicFrameMkLst>
        </pc:graphicFrameChg>
        <pc:graphicFrameChg chg="add mod modGraphic">
          <ac:chgData name="Kelli Mcbride" userId="26f9758d-8b30-45a1-8d6e-2ffd755de7d6" providerId="ADAL" clId="{D10A4E45-4535-4A35-8AD7-16FAC3AEF9A5}" dt="2024-05-24T21:02:06.671" v="1095" actId="26606"/>
          <ac:graphicFrameMkLst>
            <pc:docMk/>
            <pc:sldMk cId="2571260597" sldId="271"/>
            <ac:graphicFrameMk id="9" creationId="{66339608-CD37-17A5-BD76-16EBC8693396}"/>
          </ac:graphicFrameMkLst>
        </pc:graphicFrameChg>
      </pc:sldChg>
      <pc:sldChg chg="addSp delSp modSp new del mod setBg">
        <pc:chgData name="Kelli Mcbride" userId="26f9758d-8b30-45a1-8d6e-2ffd755de7d6" providerId="ADAL" clId="{D10A4E45-4535-4A35-8AD7-16FAC3AEF9A5}" dt="2024-05-24T20:54:55.273" v="1024" actId="47"/>
        <pc:sldMkLst>
          <pc:docMk/>
          <pc:sldMk cId="1312565223" sldId="272"/>
        </pc:sldMkLst>
        <pc:spChg chg="mod">
          <ac:chgData name="Kelli Mcbride" userId="26f9758d-8b30-45a1-8d6e-2ffd755de7d6" providerId="ADAL" clId="{D10A4E45-4535-4A35-8AD7-16FAC3AEF9A5}" dt="2024-05-24T20:23:37.646" v="821" actId="20577"/>
          <ac:spMkLst>
            <pc:docMk/>
            <pc:sldMk cId="1312565223" sldId="272"/>
            <ac:spMk id="2" creationId="{D14F8E8D-6302-1255-8921-BC0DE66D1071}"/>
          </ac:spMkLst>
        </pc:spChg>
        <pc:spChg chg="del mod">
          <ac:chgData name="Kelli Mcbride" userId="26f9758d-8b30-45a1-8d6e-2ffd755de7d6" providerId="ADAL" clId="{D10A4E45-4535-4A35-8AD7-16FAC3AEF9A5}" dt="2024-05-24T20:23:27.489" v="818" actId="26606"/>
          <ac:spMkLst>
            <pc:docMk/>
            <pc:sldMk cId="1312565223" sldId="272"/>
            <ac:spMk id="3" creationId="{0F2C3D65-4124-6563-5821-230F4D8EF7A6}"/>
          </ac:spMkLst>
        </pc:spChg>
        <pc:graphicFrameChg chg="add mod modGraphic">
          <ac:chgData name="Kelli Mcbride" userId="26f9758d-8b30-45a1-8d6e-2ffd755de7d6" providerId="ADAL" clId="{D10A4E45-4535-4A35-8AD7-16FAC3AEF9A5}" dt="2024-05-24T20:51:31.584" v="986" actId="26606"/>
          <ac:graphicFrameMkLst>
            <pc:docMk/>
            <pc:sldMk cId="1312565223" sldId="272"/>
            <ac:graphicFrameMk id="5" creationId="{B1759167-A83A-5D3D-D0B8-44FACE9EABD9}"/>
          </ac:graphicFrameMkLst>
        </pc:graphicFrameChg>
      </pc:sldChg>
      <pc:sldChg chg="addSp delSp modSp new del mod">
        <pc:chgData name="Kelli Mcbride" userId="26f9758d-8b30-45a1-8d6e-2ffd755de7d6" providerId="ADAL" clId="{D10A4E45-4535-4A35-8AD7-16FAC3AEF9A5}" dt="2024-05-24T20:56:37.480" v="1037" actId="47"/>
        <pc:sldMkLst>
          <pc:docMk/>
          <pc:sldMk cId="33292737" sldId="273"/>
        </pc:sldMkLst>
        <pc:spChg chg="mod">
          <ac:chgData name="Kelli Mcbride" userId="26f9758d-8b30-45a1-8d6e-2ffd755de7d6" providerId="ADAL" clId="{D10A4E45-4535-4A35-8AD7-16FAC3AEF9A5}" dt="2024-05-24T20:22:12.432" v="741" actId="20577"/>
          <ac:spMkLst>
            <pc:docMk/>
            <pc:sldMk cId="33292737" sldId="273"/>
            <ac:spMk id="2" creationId="{04848318-26D8-5F0E-BD06-AD3EE61CEB2F}"/>
          </ac:spMkLst>
        </pc:spChg>
        <pc:spChg chg="add del mod">
          <ac:chgData name="Kelli Mcbride" userId="26f9758d-8b30-45a1-8d6e-2ffd755de7d6" providerId="ADAL" clId="{D10A4E45-4535-4A35-8AD7-16FAC3AEF9A5}" dt="2024-05-24T20:27:53.839" v="829" actId="26606"/>
          <ac:spMkLst>
            <pc:docMk/>
            <pc:sldMk cId="33292737" sldId="273"/>
            <ac:spMk id="3" creationId="{FFDCC588-EB52-DA9E-8EE0-A12E7F26F65C}"/>
          </ac:spMkLst>
        </pc:spChg>
        <pc:spChg chg="add mod">
          <ac:chgData name="Kelli Mcbride" userId="26f9758d-8b30-45a1-8d6e-2ffd755de7d6" providerId="ADAL" clId="{D10A4E45-4535-4A35-8AD7-16FAC3AEF9A5}" dt="2024-05-24T20:31:20.288" v="845"/>
          <ac:spMkLst>
            <pc:docMk/>
            <pc:sldMk cId="33292737" sldId="273"/>
            <ac:spMk id="4" creationId="{535BE1FA-CFD5-65D5-95CA-005CE79F8A2F}"/>
          </ac:spMkLst>
        </pc:spChg>
        <pc:graphicFrameChg chg="add del">
          <ac:chgData name="Kelli Mcbride" userId="26f9758d-8b30-45a1-8d6e-2ffd755de7d6" providerId="ADAL" clId="{D10A4E45-4535-4A35-8AD7-16FAC3AEF9A5}" dt="2024-05-24T20:24:28.479" v="823" actId="26606"/>
          <ac:graphicFrameMkLst>
            <pc:docMk/>
            <pc:sldMk cId="33292737" sldId="273"/>
            <ac:graphicFrameMk id="5" creationId="{069D9B9F-4005-8880-1F17-E7D4F37489B0}"/>
          </ac:graphicFrameMkLst>
        </pc:graphicFrameChg>
        <pc:graphicFrameChg chg="add mod modGraphic">
          <ac:chgData name="Kelli Mcbride" userId="26f9758d-8b30-45a1-8d6e-2ffd755de7d6" providerId="ADAL" clId="{D10A4E45-4535-4A35-8AD7-16FAC3AEF9A5}" dt="2024-05-24T20:52:41.971" v="995"/>
          <ac:graphicFrameMkLst>
            <pc:docMk/>
            <pc:sldMk cId="33292737" sldId="273"/>
            <ac:graphicFrameMk id="6" creationId="{58474F5B-898B-EE54-9F86-19D216D8CA02}"/>
          </ac:graphicFrameMkLst>
        </pc:graphicFrameChg>
      </pc:sldChg>
      <pc:sldChg chg="addSp delSp modSp new del mod setBg">
        <pc:chgData name="Kelli Mcbride" userId="26f9758d-8b30-45a1-8d6e-2ffd755de7d6" providerId="ADAL" clId="{D10A4E45-4535-4A35-8AD7-16FAC3AEF9A5}" dt="2024-05-24T20:57:05.878" v="1058" actId="47"/>
        <pc:sldMkLst>
          <pc:docMk/>
          <pc:sldMk cId="1670133742" sldId="274"/>
        </pc:sldMkLst>
        <pc:spChg chg="mod">
          <ac:chgData name="Kelli Mcbride" userId="26f9758d-8b30-45a1-8d6e-2ffd755de7d6" providerId="ADAL" clId="{D10A4E45-4535-4A35-8AD7-16FAC3AEF9A5}" dt="2024-05-24T20:51:59.818" v="990" actId="26606"/>
          <ac:spMkLst>
            <pc:docMk/>
            <pc:sldMk cId="1670133742" sldId="274"/>
            <ac:spMk id="2" creationId="{444A89E1-1055-9E55-7A3C-82275B92853E}"/>
          </ac:spMkLst>
        </pc:spChg>
        <pc:spChg chg="del mod">
          <ac:chgData name="Kelli Mcbride" userId="26f9758d-8b30-45a1-8d6e-2ffd755de7d6" providerId="ADAL" clId="{D10A4E45-4535-4A35-8AD7-16FAC3AEF9A5}" dt="2024-05-24T20:27:22.429" v="827" actId="26606"/>
          <ac:spMkLst>
            <pc:docMk/>
            <pc:sldMk cId="1670133742" sldId="274"/>
            <ac:spMk id="3" creationId="{6695D612-2B8D-35C3-43F2-1A6A38C07736}"/>
          </ac:spMkLst>
        </pc:spChg>
        <pc:graphicFrameChg chg="add mod modGraphic">
          <ac:chgData name="Kelli Mcbride" userId="26f9758d-8b30-45a1-8d6e-2ffd755de7d6" providerId="ADAL" clId="{D10A4E45-4535-4A35-8AD7-16FAC3AEF9A5}" dt="2024-05-24T20:52:50.960" v="996"/>
          <ac:graphicFrameMkLst>
            <pc:docMk/>
            <pc:sldMk cId="1670133742" sldId="274"/>
            <ac:graphicFrameMk id="5" creationId="{5CAED863-FB9D-990D-CC3C-4F53409BB40E}"/>
          </ac:graphicFrameMkLst>
        </pc:graphicFrameChg>
      </pc:sldChg>
      <pc:sldChg chg="addSp delSp modSp new del mod setBg">
        <pc:chgData name="Kelli Mcbride" userId="26f9758d-8b30-45a1-8d6e-2ffd755de7d6" providerId="ADAL" clId="{D10A4E45-4535-4A35-8AD7-16FAC3AEF9A5}" dt="2024-05-24T20:59:29.220" v="1076" actId="47"/>
        <pc:sldMkLst>
          <pc:docMk/>
          <pc:sldMk cId="537828786" sldId="275"/>
        </pc:sldMkLst>
        <pc:spChg chg="mod">
          <ac:chgData name="Kelli Mcbride" userId="26f9758d-8b30-45a1-8d6e-2ffd755de7d6" providerId="ADAL" clId="{D10A4E45-4535-4A35-8AD7-16FAC3AEF9A5}" dt="2024-05-24T20:27:26.556" v="828" actId="26606"/>
          <ac:spMkLst>
            <pc:docMk/>
            <pc:sldMk cId="537828786" sldId="275"/>
            <ac:spMk id="2" creationId="{1FEABF3E-2A30-4067-7448-9496CBF3BEA1}"/>
          </ac:spMkLst>
        </pc:spChg>
        <pc:spChg chg="del mod">
          <ac:chgData name="Kelli Mcbride" userId="26f9758d-8b30-45a1-8d6e-2ffd755de7d6" providerId="ADAL" clId="{D10A4E45-4535-4A35-8AD7-16FAC3AEF9A5}" dt="2024-05-24T20:27:26.556" v="828" actId="26606"/>
          <ac:spMkLst>
            <pc:docMk/>
            <pc:sldMk cId="537828786" sldId="275"/>
            <ac:spMk id="3" creationId="{16D33BAF-8B70-5237-1BA3-694E2316E022}"/>
          </ac:spMkLst>
        </pc:spChg>
        <pc:graphicFrameChg chg="add mod modGraphic">
          <ac:chgData name="Kelli Mcbride" userId="26f9758d-8b30-45a1-8d6e-2ffd755de7d6" providerId="ADAL" clId="{D10A4E45-4535-4A35-8AD7-16FAC3AEF9A5}" dt="2024-05-24T20:58:51.060" v="1071"/>
          <ac:graphicFrameMkLst>
            <pc:docMk/>
            <pc:sldMk cId="537828786" sldId="275"/>
            <ac:graphicFrameMk id="5" creationId="{A414BDED-DD4F-BABA-6B44-36AA96E57468}"/>
          </ac:graphicFrameMkLst>
        </pc:graphicFrameChg>
      </pc:sldChg>
      <pc:sldChg chg="modSp new del mod">
        <pc:chgData name="Kelli Mcbride" userId="26f9758d-8b30-45a1-8d6e-2ffd755de7d6" providerId="ADAL" clId="{D10A4E45-4535-4A35-8AD7-16FAC3AEF9A5}" dt="2024-05-24T20:56:33.458" v="1036" actId="47"/>
        <pc:sldMkLst>
          <pc:docMk/>
          <pc:sldMk cId="657858341" sldId="276"/>
        </pc:sldMkLst>
        <pc:spChg chg="mod">
          <ac:chgData name="Kelli Mcbride" userId="26f9758d-8b30-45a1-8d6e-2ffd755de7d6" providerId="ADAL" clId="{D10A4E45-4535-4A35-8AD7-16FAC3AEF9A5}" dt="2024-05-24T20:40:26.815" v="918" actId="5793"/>
          <ac:spMkLst>
            <pc:docMk/>
            <pc:sldMk cId="657858341" sldId="276"/>
            <ac:spMk id="3" creationId="{11E6C395-D73E-06AC-8FD6-D954BB450FF6}"/>
          </ac:spMkLst>
        </pc:spChg>
      </pc:sldChg>
      <pc:sldChg chg="modSp add mod">
        <pc:chgData name="Kelli Mcbride" userId="26f9758d-8b30-45a1-8d6e-2ffd755de7d6" providerId="ADAL" clId="{D10A4E45-4535-4A35-8AD7-16FAC3AEF9A5}" dt="2024-05-24T21:01:35.401" v="1091" actId="1076"/>
        <pc:sldMkLst>
          <pc:docMk/>
          <pc:sldMk cId="4176025641" sldId="277"/>
        </pc:sldMkLst>
        <pc:spChg chg="mod">
          <ac:chgData name="Kelli Mcbride" userId="26f9758d-8b30-45a1-8d6e-2ffd755de7d6" providerId="ADAL" clId="{D10A4E45-4535-4A35-8AD7-16FAC3AEF9A5}" dt="2024-05-24T20:54:21.117" v="1021" actId="20577"/>
          <ac:spMkLst>
            <pc:docMk/>
            <pc:sldMk cId="4176025641" sldId="277"/>
            <ac:spMk id="2" creationId="{6BD8AC65-F477-A4C2-94C6-27673CD0348B}"/>
          </ac:spMkLst>
        </pc:spChg>
        <pc:graphicFrameChg chg="add mod modGraphic">
          <ac:chgData name="Kelli Mcbride" userId="26f9758d-8b30-45a1-8d6e-2ffd755de7d6" providerId="ADAL" clId="{D10A4E45-4535-4A35-8AD7-16FAC3AEF9A5}" dt="2024-05-24T21:01:35.401" v="1091" actId="1076"/>
          <ac:graphicFrameMkLst>
            <pc:docMk/>
            <pc:sldMk cId="4176025641" sldId="277"/>
            <ac:graphicFrameMk id="9" creationId="{66339608-CD37-17A5-BD76-16EBC8693396}"/>
          </ac:graphicFrameMkLst>
        </pc:graphicFrameChg>
      </pc:sldChg>
      <pc:sldChg chg="modSp add mod ord">
        <pc:chgData name="Kelli Mcbride" userId="26f9758d-8b30-45a1-8d6e-2ffd755de7d6" providerId="ADAL" clId="{D10A4E45-4535-4A35-8AD7-16FAC3AEF9A5}" dt="2024-05-24T21:02:22.318" v="1099"/>
        <pc:sldMkLst>
          <pc:docMk/>
          <pc:sldMk cId="569598451" sldId="278"/>
        </pc:sldMkLst>
        <pc:spChg chg="mod">
          <ac:chgData name="Kelli Mcbride" userId="26f9758d-8b30-45a1-8d6e-2ffd755de7d6" providerId="ADAL" clId="{D10A4E45-4535-4A35-8AD7-16FAC3AEF9A5}" dt="2024-05-24T20:56:23.527" v="1035"/>
          <ac:spMkLst>
            <pc:docMk/>
            <pc:sldMk cId="569598451" sldId="278"/>
            <ac:spMk id="2" creationId="{6BD8AC65-F477-A4C2-94C6-27673CD0348B}"/>
          </ac:spMkLst>
        </pc:spChg>
        <pc:graphicFrameChg chg="mod modGraphic">
          <ac:chgData name="Kelli Mcbride" userId="26f9758d-8b30-45a1-8d6e-2ffd755de7d6" providerId="ADAL" clId="{D10A4E45-4535-4A35-8AD7-16FAC3AEF9A5}" dt="2024-05-24T21:01:43.289" v="1092" actId="1076"/>
          <ac:graphicFrameMkLst>
            <pc:docMk/>
            <pc:sldMk cId="569598451" sldId="278"/>
            <ac:graphicFrameMk id="9" creationId="{66339608-CD37-17A5-BD76-16EBC8693396}"/>
          </ac:graphicFrameMkLst>
        </pc:graphicFrameChg>
      </pc:sldChg>
      <pc:sldChg chg="modSp add mod">
        <pc:chgData name="Kelli Mcbride" userId="26f9758d-8b30-45a1-8d6e-2ffd755de7d6" providerId="ADAL" clId="{D10A4E45-4535-4A35-8AD7-16FAC3AEF9A5}" dt="2024-05-24T21:01:30.267" v="1090" actId="1076"/>
        <pc:sldMkLst>
          <pc:docMk/>
          <pc:sldMk cId="3276386587" sldId="279"/>
        </pc:sldMkLst>
        <pc:spChg chg="mod">
          <ac:chgData name="Kelli Mcbride" userId="26f9758d-8b30-45a1-8d6e-2ffd755de7d6" providerId="ADAL" clId="{D10A4E45-4535-4A35-8AD7-16FAC3AEF9A5}" dt="2024-05-24T20:57:02.482" v="1057" actId="20577"/>
          <ac:spMkLst>
            <pc:docMk/>
            <pc:sldMk cId="3276386587" sldId="279"/>
            <ac:spMk id="2" creationId="{6BD8AC65-F477-A4C2-94C6-27673CD0348B}"/>
          </ac:spMkLst>
        </pc:spChg>
        <pc:graphicFrameChg chg="mod">
          <ac:chgData name="Kelli Mcbride" userId="26f9758d-8b30-45a1-8d6e-2ffd755de7d6" providerId="ADAL" clId="{D10A4E45-4535-4A35-8AD7-16FAC3AEF9A5}" dt="2024-05-24T21:01:30.267" v="1090" actId="1076"/>
          <ac:graphicFrameMkLst>
            <pc:docMk/>
            <pc:sldMk cId="3276386587" sldId="279"/>
            <ac:graphicFrameMk id="9" creationId="{66339608-CD37-17A5-BD76-16EBC8693396}"/>
          </ac:graphicFrameMkLst>
        </pc:graphicFrameChg>
      </pc:sldChg>
      <pc:sldChg chg="modSp add mod ord">
        <pc:chgData name="Kelli Mcbride" userId="26f9758d-8b30-45a1-8d6e-2ffd755de7d6" providerId="ADAL" clId="{D10A4E45-4535-4A35-8AD7-16FAC3AEF9A5}" dt="2024-05-24T21:02:30.088" v="1103"/>
        <pc:sldMkLst>
          <pc:docMk/>
          <pc:sldMk cId="3233619436" sldId="280"/>
        </pc:sldMkLst>
        <pc:spChg chg="mod">
          <ac:chgData name="Kelli Mcbride" userId="26f9758d-8b30-45a1-8d6e-2ffd755de7d6" providerId="ADAL" clId="{D10A4E45-4535-4A35-8AD7-16FAC3AEF9A5}" dt="2024-05-24T20:59:08.475" v="1072"/>
          <ac:spMkLst>
            <pc:docMk/>
            <pc:sldMk cId="3233619436" sldId="280"/>
            <ac:spMk id="2" creationId="{6BD8AC65-F477-A4C2-94C6-27673CD0348B}"/>
          </ac:spMkLst>
        </pc:spChg>
        <pc:graphicFrameChg chg="add mod">
          <ac:chgData name="Kelli Mcbride" userId="26f9758d-8b30-45a1-8d6e-2ffd755de7d6" providerId="ADAL" clId="{D10A4E45-4535-4A35-8AD7-16FAC3AEF9A5}" dt="2024-05-24T21:01:25.318" v="1089" actId="1076"/>
          <ac:graphicFrameMkLst>
            <pc:docMk/>
            <pc:sldMk cId="3233619436" sldId="280"/>
            <ac:graphicFrameMk id="9" creationId="{66339608-CD37-17A5-BD76-16EBC8693396}"/>
          </ac:graphicFrameMkLst>
        </pc:graphicFrameChg>
      </pc:sldChg>
      <pc:sldChg chg="addSp delSp modSp new mod setBg">
        <pc:chgData name="Kelli Mcbride" userId="26f9758d-8b30-45a1-8d6e-2ffd755de7d6" providerId="ADAL" clId="{D10A4E45-4535-4A35-8AD7-16FAC3AEF9A5}" dt="2024-05-24T22:22:11.378" v="1223" actId="403"/>
        <pc:sldMkLst>
          <pc:docMk/>
          <pc:sldMk cId="1643559488" sldId="281"/>
        </pc:sldMkLst>
        <pc:spChg chg="mod">
          <ac:chgData name="Kelli Mcbride" userId="26f9758d-8b30-45a1-8d6e-2ffd755de7d6" providerId="ADAL" clId="{D10A4E45-4535-4A35-8AD7-16FAC3AEF9A5}" dt="2024-05-24T22:16:21.662" v="1169" actId="113"/>
          <ac:spMkLst>
            <pc:docMk/>
            <pc:sldMk cId="1643559488" sldId="281"/>
            <ac:spMk id="2" creationId="{DC00F5DF-0104-38F5-4C1B-B84C28028B72}"/>
          </ac:spMkLst>
        </pc:spChg>
        <pc:spChg chg="mod ord">
          <ac:chgData name="Kelli Mcbride" userId="26f9758d-8b30-45a1-8d6e-2ffd755de7d6" providerId="ADAL" clId="{D10A4E45-4535-4A35-8AD7-16FAC3AEF9A5}" dt="2024-05-24T22:22:11.378" v="1223" actId="403"/>
          <ac:spMkLst>
            <pc:docMk/>
            <pc:sldMk cId="1643559488" sldId="281"/>
            <ac:spMk id="3" creationId="{9C6FAFD2-A118-C31D-DCAA-7679AA7083C5}"/>
          </ac:spMkLst>
        </pc:spChg>
        <pc:spChg chg="add del">
          <ac:chgData name="Kelli Mcbride" userId="26f9758d-8b30-45a1-8d6e-2ffd755de7d6" providerId="ADAL" clId="{D10A4E45-4535-4A35-8AD7-16FAC3AEF9A5}" dt="2024-05-24T22:05:49.445" v="1132" actId="26606"/>
          <ac:spMkLst>
            <pc:docMk/>
            <pc:sldMk cId="1643559488" sldId="281"/>
            <ac:spMk id="10" creationId="{F83BAE65-D215-4292-9498-D9610AC2C69F}"/>
          </ac:spMkLst>
        </pc:spChg>
        <pc:spChg chg="add del">
          <ac:chgData name="Kelli Mcbride" userId="26f9758d-8b30-45a1-8d6e-2ffd755de7d6" providerId="ADAL" clId="{D10A4E45-4535-4A35-8AD7-16FAC3AEF9A5}" dt="2024-05-24T22:15:07.830" v="1161" actId="26606"/>
          <ac:spMkLst>
            <pc:docMk/>
            <pc:sldMk cId="1643559488" sldId="281"/>
            <ac:spMk id="11" creationId="{52ABB703-2B0E-4C3B-B4A2-F3973548E561}"/>
          </ac:spMkLst>
        </pc:spChg>
        <pc:spChg chg="add del">
          <ac:chgData name="Kelli Mcbride" userId="26f9758d-8b30-45a1-8d6e-2ffd755de7d6" providerId="ADAL" clId="{D10A4E45-4535-4A35-8AD7-16FAC3AEF9A5}" dt="2024-05-24T22:05:49.445" v="1132" actId="26606"/>
          <ac:spMkLst>
            <pc:docMk/>
            <pc:sldMk cId="1643559488" sldId="281"/>
            <ac:spMk id="14" creationId="{86C05757-249C-4F2B-B326-B940FDD9C439}"/>
          </ac:spMkLst>
        </pc:spChg>
        <pc:spChg chg="add del">
          <ac:chgData name="Kelli Mcbride" userId="26f9758d-8b30-45a1-8d6e-2ffd755de7d6" providerId="ADAL" clId="{D10A4E45-4535-4A35-8AD7-16FAC3AEF9A5}" dt="2024-05-24T22:15:07.830" v="1161" actId="26606"/>
          <ac:spMkLst>
            <pc:docMk/>
            <pc:sldMk cId="1643559488" sldId="281"/>
            <ac:spMk id="15" creationId="{E95DA498-D9A2-4DA9-B9DA-B3776E08CF7E}"/>
          </ac:spMkLst>
        </pc:spChg>
        <pc:spChg chg="add del">
          <ac:chgData name="Kelli Mcbride" userId="26f9758d-8b30-45a1-8d6e-2ffd755de7d6" providerId="ADAL" clId="{D10A4E45-4535-4A35-8AD7-16FAC3AEF9A5}" dt="2024-05-24T22:05:49.445" v="1132" actId="26606"/>
          <ac:spMkLst>
            <pc:docMk/>
            <pc:sldMk cId="1643559488" sldId="281"/>
            <ac:spMk id="16" creationId="{EE922679-5189-4C5C-9FBB-6839F89C665D}"/>
          </ac:spMkLst>
        </pc:spChg>
        <pc:spChg chg="add del">
          <ac:chgData name="Kelli Mcbride" userId="26f9758d-8b30-45a1-8d6e-2ffd755de7d6" providerId="ADAL" clId="{D10A4E45-4535-4A35-8AD7-16FAC3AEF9A5}" dt="2024-05-24T22:15:07.830" v="1161" actId="26606"/>
          <ac:spMkLst>
            <pc:docMk/>
            <pc:sldMk cId="1643559488" sldId="281"/>
            <ac:spMk id="17" creationId="{82A73093-4B9D-420D-B17E-52293703A1D4}"/>
          </ac:spMkLst>
        </pc:spChg>
        <pc:spChg chg="add del">
          <ac:chgData name="Kelli Mcbride" userId="26f9758d-8b30-45a1-8d6e-2ffd755de7d6" providerId="ADAL" clId="{D10A4E45-4535-4A35-8AD7-16FAC3AEF9A5}" dt="2024-05-24T22:05:55.820" v="1134" actId="26606"/>
          <ac:spMkLst>
            <pc:docMk/>
            <pc:sldMk cId="1643559488" sldId="281"/>
            <ac:spMk id="18" creationId="{B80045BC-58DB-469C-8997-6C0C16B1739C}"/>
          </ac:spMkLst>
        </pc:spChg>
        <pc:spChg chg="add del">
          <ac:chgData name="Kelli Mcbride" userId="26f9758d-8b30-45a1-8d6e-2ffd755de7d6" providerId="ADAL" clId="{D10A4E45-4535-4A35-8AD7-16FAC3AEF9A5}" dt="2024-05-24T22:05:55.820" v="1134" actId="26606"/>
          <ac:spMkLst>
            <pc:docMk/>
            <pc:sldMk cId="1643559488" sldId="281"/>
            <ac:spMk id="20" creationId="{150BDA68-EBDD-443C-9B6B-03CA14AFFB3A}"/>
          </ac:spMkLst>
        </pc:spChg>
        <pc:spChg chg="add del">
          <ac:chgData name="Kelli Mcbride" userId="26f9758d-8b30-45a1-8d6e-2ffd755de7d6" providerId="ADAL" clId="{D10A4E45-4535-4A35-8AD7-16FAC3AEF9A5}" dt="2024-05-24T22:05:55.820" v="1134" actId="26606"/>
          <ac:spMkLst>
            <pc:docMk/>
            <pc:sldMk cId="1643559488" sldId="281"/>
            <ac:spMk id="21" creationId="{00C07DB3-666C-4A9D-81CE-83B435F95BB5}"/>
          </ac:spMkLst>
        </pc:spChg>
        <pc:picChg chg="add del mod">
          <ac:chgData name="Kelli Mcbride" userId="26f9758d-8b30-45a1-8d6e-2ffd755de7d6" providerId="ADAL" clId="{D10A4E45-4535-4A35-8AD7-16FAC3AEF9A5}" dt="2024-05-24T22:06:01.730" v="1136" actId="478"/>
          <ac:picMkLst>
            <pc:docMk/>
            <pc:sldMk cId="1643559488" sldId="281"/>
            <ac:picMk id="5" creationId="{2E228347-4B27-3472-7B3D-CBBF76216B9B}"/>
          </ac:picMkLst>
        </pc:picChg>
        <pc:picChg chg="add del mod">
          <ac:chgData name="Kelli Mcbride" userId="26f9758d-8b30-45a1-8d6e-2ffd755de7d6" providerId="ADAL" clId="{D10A4E45-4535-4A35-8AD7-16FAC3AEF9A5}" dt="2024-05-24T22:08:47" v="1148" actId="478"/>
          <ac:picMkLst>
            <pc:docMk/>
            <pc:sldMk cId="1643559488" sldId="281"/>
            <ac:picMk id="7" creationId="{AA0A109A-DDBF-CD44-0678-80E16FFA2253}"/>
          </ac:picMkLst>
        </pc:picChg>
        <pc:picChg chg="add del mod">
          <ac:chgData name="Kelli Mcbride" userId="26f9758d-8b30-45a1-8d6e-2ffd755de7d6" providerId="ADAL" clId="{D10A4E45-4535-4A35-8AD7-16FAC3AEF9A5}" dt="2024-05-24T22:09:52.931" v="1156" actId="478"/>
          <ac:picMkLst>
            <pc:docMk/>
            <pc:sldMk cId="1643559488" sldId="281"/>
            <ac:picMk id="9" creationId="{0D6E2B52-7D73-DE4F-14A0-CF3C9A66DA3B}"/>
          </ac:picMkLst>
        </pc:picChg>
        <pc:picChg chg="add mod">
          <ac:chgData name="Kelli Mcbride" userId="26f9758d-8b30-45a1-8d6e-2ffd755de7d6" providerId="ADAL" clId="{D10A4E45-4535-4A35-8AD7-16FAC3AEF9A5}" dt="2024-05-24T22:15:07.830" v="1161" actId="26606"/>
          <ac:picMkLst>
            <pc:docMk/>
            <pc:sldMk cId="1643559488" sldId="281"/>
            <ac:picMk id="23" creationId="{F9C52215-1582-E07B-5D89-5D4D1042FB5D}"/>
          </ac:picMkLst>
        </pc:picChg>
        <pc:cxnChg chg="add del">
          <ac:chgData name="Kelli Mcbride" userId="26f9758d-8b30-45a1-8d6e-2ffd755de7d6" providerId="ADAL" clId="{D10A4E45-4535-4A35-8AD7-16FAC3AEF9A5}" dt="2024-05-24T22:05:49.445" v="1132" actId="26606"/>
          <ac:cxnSpMkLst>
            <pc:docMk/>
            <pc:sldMk cId="1643559488" sldId="281"/>
            <ac:cxnSpMk id="12" creationId="{5C99ACED-3F9B-471D-97BC-E5D2D23198C0}"/>
          </ac:cxnSpMkLst>
        </pc:cxnChg>
        <pc:cxnChg chg="add del">
          <ac:chgData name="Kelli Mcbride" userId="26f9758d-8b30-45a1-8d6e-2ffd755de7d6" providerId="ADAL" clId="{D10A4E45-4535-4A35-8AD7-16FAC3AEF9A5}" dt="2024-05-24T22:15:07.830" v="1161" actId="26606"/>
          <ac:cxnSpMkLst>
            <pc:docMk/>
            <pc:sldMk cId="1643559488" sldId="281"/>
            <ac:cxnSpMk id="13" creationId="{9C21570E-E159-49A6-9891-FA397B7A92D3}"/>
          </ac:cxnSpMkLst>
        </pc:cxnChg>
        <pc:cxnChg chg="add del">
          <ac:chgData name="Kelli Mcbride" userId="26f9758d-8b30-45a1-8d6e-2ffd755de7d6" providerId="ADAL" clId="{D10A4E45-4535-4A35-8AD7-16FAC3AEF9A5}" dt="2024-05-24T22:05:55.820" v="1134" actId="26606"/>
          <ac:cxnSpMkLst>
            <pc:docMk/>
            <pc:sldMk cId="1643559488" sldId="281"/>
            <ac:cxnSpMk id="19" creationId="{83EF6BB5-A95D-4C59-808C-3B64F444F29D}"/>
          </ac:cxnSpMkLst>
        </pc:cxnChg>
      </pc:sldChg>
      <pc:sldChg chg="addSp delSp modSp new mod setBg">
        <pc:chgData name="Kelli Mcbride" userId="26f9758d-8b30-45a1-8d6e-2ffd755de7d6" providerId="ADAL" clId="{D10A4E45-4535-4A35-8AD7-16FAC3AEF9A5}" dt="2024-05-24T22:22:06.684" v="1222" actId="403"/>
        <pc:sldMkLst>
          <pc:docMk/>
          <pc:sldMk cId="2526121950" sldId="282"/>
        </pc:sldMkLst>
        <pc:spChg chg="mod ord">
          <ac:chgData name="Kelli Mcbride" userId="26f9758d-8b30-45a1-8d6e-2ffd755de7d6" providerId="ADAL" clId="{D10A4E45-4535-4A35-8AD7-16FAC3AEF9A5}" dt="2024-05-24T22:21:23.142" v="1213" actId="26606"/>
          <ac:spMkLst>
            <pc:docMk/>
            <pc:sldMk cId="2526121950" sldId="282"/>
            <ac:spMk id="2" creationId="{82A5B822-8FC6-F48C-FC6B-116CBEB0C350}"/>
          </ac:spMkLst>
        </pc:spChg>
        <pc:spChg chg="add del mod ord">
          <ac:chgData name="Kelli Mcbride" userId="26f9758d-8b30-45a1-8d6e-2ffd755de7d6" providerId="ADAL" clId="{D10A4E45-4535-4A35-8AD7-16FAC3AEF9A5}" dt="2024-05-24T22:22:06.684" v="1222" actId="403"/>
          <ac:spMkLst>
            <pc:docMk/>
            <pc:sldMk cId="2526121950" sldId="282"/>
            <ac:spMk id="3" creationId="{FCE5AA12-50A7-7B80-6908-2D304FC0B062}"/>
          </ac:spMkLst>
        </pc:spChg>
        <pc:spChg chg="add del">
          <ac:chgData name="Kelli Mcbride" userId="26f9758d-8b30-45a1-8d6e-2ffd755de7d6" providerId="ADAL" clId="{D10A4E45-4535-4A35-8AD7-16FAC3AEF9A5}" dt="2024-05-24T22:19:43.702" v="1180" actId="26606"/>
          <ac:spMkLst>
            <pc:docMk/>
            <pc:sldMk cId="2526121950" sldId="282"/>
            <ac:spMk id="10" creationId="{311973C2-EB8B-452A-A698-4A252FD3AE28}"/>
          </ac:spMkLst>
        </pc:spChg>
        <pc:spChg chg="add del">
          <ac:chgData name="Kelli Mcbride" userId="26f9758d-8b30-45a1-8d6e-2ffd755de7d6" providerId="ADAL" clId="{D10A4E45-4535-4A35-8AD7-16FAC3AEF9A5}" dt="2024-05-24T22:19:43.702" v="1180" actId="26606"/>
          <ac:spMkLst>
            <pc:docMk/>
            <pc:sldMk cId="2526121950" sldId="282"/>
            <ac:spMk id="12" creationId="{10162E77-11AD-44A7-84EC-40C59EEFBD2E}"/>
          </ac:spMkLst>
        </pc:spChg>
        <pc:spChg chg="add del">
          <ac:chgData name="Kelli Mcbride" userId="26f9758d-8b30-45a1-8d6e-2ffd755de7d6" providerId="ADAL" clId="{D10A4E45-4535-4A35-8AD7-16FAC3AEF9A5}" dt="2024-05-24T22:21:23.142" v="1213" actId="26606"/>
          <ac:spMkLst>
            <pc:docMk/>
            <pc:sldMk cId="2526121950" sldId="282"/>
            <ac:spMk id="19" creationId="{52ABB703-2B0E-4C3B-B4A2-F3973548E561}"/>
          </ac:spMkLst>
        </pc:spChg>
        <pc:spChg chg="add del">
          <ac:chgData name="Kelli Mcbride" userId="26f9758d-8b30-45a1-8d6e-2ffd755de7d6" providerId="ADAL" clId="{D10A4E45-4535-4A35-8AD7-16FAC3AEF9A5}" dt="2024-05-24T22:21:23.142" v="1213" actId="26606"/>
          <ac:spMkLst>
            <pc:docMk/>
            <pc:sldMk cId="2526121950" sldId="282"/>
            <ac:spMk id="23" creationId="{E95DA498-D9A2-4DA9-B9DA-B3776E08CF7E}"/>
          </ac:spMkLst>
        </pc:spChg>
        <pc:spChg chg="add del">
          <ac:chgData name="Kelli Mcbride" userId="26f9758d-8b30-45a1-8d6e-2ffd755de7d6" providerId="ADAL" clId="{D10A4E45-4535-4A35-8AD7-16FAC3AEF9A5}" dt="2024-05-24T22:21:23.142" v="1213" actId="26606"/>
          <ac:spMkLst>
            <pc:docMk/>
            <pc:sldMk cId="2526121950" sldId="282"/>
            <ac:spMk id="25" creationId="{82A73093-4B9D-420D-B17E-52293703A1D4}"/>
          </ac:spMkLst>
        </pc:spChg>
        <pc:spChg chg="add">
          <ac:chgData name="Kelli Mcbride" userId="26f9758d-8b30-45a1-8d6e-2ffd755de7d6" providerId="ADAL" clId="{D10A4E45-4535-4A35-8AD7-16FAC3AEF9A5}" dt="2024-05-24T22:21:23.142" v="1213" actId="26606"/>
          <ac:spMkLst>
            <pc:docMk/>
            <pc:sldMk cId="2526121950" sldId="282"/>
            <ac:spMk id="28" creationId="{10162E77-11AD-44A7-84EC-40C59EEFBD2E}"/>
          </ac:spMkLst>
        </pc:spChg>
        <pc:spChg chg="add">
          <ac:chgData name="Kelli Mcbride" userId="26f9758d-8b30-45a1-8d6e-2ffd755de7d6" providerId="ADAL" clId="{D10A4E45-4535-4A35-8AD7-16FAC3AEF9A5}" dt="2024-05-24T22:21:23.142" v="1213" actId="26606"/>
          <ac:spMkLst>
            <pc:docMk/>
            <pc:sldMk cId="2526121950" sldId="282"/>
            <ac:spMk id="30" creationId="{311973C2-EB8B-452A-A698-4A252FD3AE28}"/>
          </ac:spMkLst>
        </pc:spChg>
        <pc:spChg chg="add del">
          <ac:chgData name="Kelli Mcbride" userId="26f9758d-8b30-45a1-8d6e-2ffd755de7d6" providerId="ADAL" clId="{D10A4E45-4535-4A35-8AD7-16FAC3AEF9A5}" dt="2024-05-24T22:21:13.186" v="1201" actId="26606"/>
          <ac:spMkLst>
            <pc:docMk/>
            <pc:sldMk cId="2526121950" sldId="282"/>
            <ac:spMk id="31" creationId="{D010DDF2-F5CA-40A6-8809-5F6AE59A1C6E}"/>
          </ac:spMkLst>
        </pc:spChg>
        <pc:spChg chg="add del">
          <ac:chgData name="Kelli Mcbride" userId="26f9758d-8b30-45a1-8d6e-2ffd755de7d6" providerId="ADAL" clId="{D10A4E45-4535-4A35-8AD7-16FAC3AEF9A5}" dt="2024-05-24T22:21:13.186" v="1201" actId="26606"/>
          <ac:spMkLst>
            <pc:docMk/>
            <pc:sldMk cId="2526121950" sldId="282"/>
            <ac:spMk id="32" creationId="{2C2AE254-A553-4FCD-A670-3D2B2A10F255}"/>
          </ac:spMkLst>
        </pc:spChg>
        <pc:spChg chg="add del">
          <ac:chgData name="Kelli Mcbride" userId="26f9758d-8b30-45a1-8d6e-2ffd755de7d6" providerId="ADAL" clId="{D10A4E45-4535-4A35-8AD7-16FAC3AEF9A5}" dt="2024-05-24T22:20:55.779" v="1195" actId="26606"/>
          <ac:spMkLst>
            <pc:docMk/>
            <pc:sldMk cId="2526121950" sldId="282"/>
            <ac:spMk id="36" creationId="{6FA44386-17EF-471B-BBDB-C20ACD5A265B}"/>
          </ac:spMkLst>
        </pc:spChg>
        <pc:spChg chg="add del">
          <ac:chgData name="Kelli Mcbride" userId="26f9758d-8b30-45a1-8d6e-2ffd755de7d6" providerId="ADAL" clId="{D10A4E45-4535-4A35-8AD7-16FAC3AEF9A5}" dt="2024-05-24T22:20:55.779" v="1195" actId="26606"/>
          <ac:spMkLst>
            <pc:docMk/>
            <pc:sldMk cId="2526121950" sldId="282"/>
            <ac:spMk id="38" creationId="{46C4828D-6EB3-42F1-B844-8F3B0D0E15AE}"/>
          </ac:spMkLst>
        </pc:spChg>
        <pc:spChg chg="add del">
          <ac:chgData name="Kelli Mcbride" userId="26f9758d-8b30-45a1-8d6e-2ffd755de7d6" providerId="ADAL" clId="{D10A4E45-4535-4A35-8AD7-16FAC3AEF9A5}" dt="2024-05-24T22:21:01.480" v="1197" actId="26606"/>
          <ac:spMkLst>
            <pc:docMk/>
            <pc:sldMk cId="2526121950" sldId="282"/>
            <ac:spMk id="40" creationId="{52ABB703-2B0E-4C3B-B4A2-F3973548E561}"/>
          </ac:spMkLst>
        </pc:spChg>
        <pc:spChg chg="add del">
          <ac:chgData name="Kelli Mcbride" userId="26f9758d-8b30-45a1-8d6e-2ffd755de7d6" providerId="ADAL" clId="{D10A4E45-4535-4A35-8AD7-16FAC3AEF9A5}" dt="2024-05-24T22:21:01.480" v="1197" actId="26606"/>
          <ac:spMkLst>
            <pc:docMk/>
            <pc:sldMk cId="2526121950" sldId="282"/>
            <ac:spMk id="42" creationId="{E95DA498-D9A2-4DA9-B9DA-B3776E08CF7E}"/>
          </ac:spMkLst>
        </pc:spChg>
        <pc:spChg chg="add del">
          <ac:chgData name="Kelli Mcbride" userId="26f9758d-8b30-45a1-8d6e-2ffd755de7d6" providerId="ADAL" clId="{D10A4E45-4535-4A35-8AD7-16FAC3AEF9A5}" dt="2024-05-24T22:21:01.480" v="1197" actId="26606"/>
          <ac:spMkLst>
            <pc:docMk/>
            <pc:sldMk cId="2526121950" sldId="282"/>
            <ac:spMk id="43" creationId="{82A73093-4B9D-420D-B17E-52293703A1D4}"/>
          </ac:spMkLst>
        </pc:spChg>
        <pc:graphicFrameChg chg="add del">
          <ac:chgData name="Kelli Mcbride" userId="26f9758d-8b30-45a1-8d6e-2ffd755de7d6" providerId="ADAL" clId="{D10A4E45-4535-4A35-8AD7-16FAC3AEF9A5}" dt="2024-05-24T22:19:59.952" v="1182" actId="26606"/>
          <ac:graphicFrameMkLst>
            <pc:docMk/>
            <pc:sldMk cId="2526121950" sldId="282"/>
            <ac:graphicFrameMk id="27" creationId="{2D602443-00D3-AF12-8D78-916000A41422}"/>
          </ac:graphicFrameMkLst>
        </pc:graphicFrameChg>
        <pc:graphicFrameChg chg="add del mod modGraphic">
          <ac:chgData name="Kelli Mcbride" userId="26f9758d-8b30-45a1-8d6e-2ffd755de7d6" providerId="ADAL" clId="{D10A4E45-4535-4A35-8AD7-16FAC3AEF9A5}" dt="2024-05-24T22:21:18.683" v="1212" actId="26606"/>
          <ac:graphicFrameMkLst>
            <pc:docMk/>
            <pc:sldMk cId="2526121950" sldId="282"/>
            <ac:graphicFrameMk id="29" creationId="{B8EFAC81-B91E-DBC5-0613-7413793EB77E}"/>
          </ac:graphicFrameMkLst>
        </pc:graphicFrameChg>
        <pc:picChg chg="add mod modCrop">
          <ac:chgData name="Kelli Mcbride" userId="26f9758d-8b30-45a1-8d6e-2ffd755de7d6" providerId="ADAL" clId="{D10A4E45-4535-4A35-8AD7-16FAC3AEF9A5}" dt="2024-05-24T22:22:00.783" v="1221" actId="14100"/>
          <ac:picMkLst>
            <pc:docMk/>
            <pc:sldMk cId="2526121950" sldId="282"/>
            <ac:picMk id="5" creationId="{D1A8B494-1546-178E-A060-67D79856F574}"/>
          </ac:picMkLst>
        </pc:picChg>
        <pc:cxnChg chg="add del">
          <ac:chgData name="Kelli Mcbride" userId="26f9758d-8b30-45a1-8d6e-2ffd755de7d6" providerId="ADAL" clId="{D10A4E45-4535-4A35-8AD7-16FAC3AEF9A5}" dt="2024-05-24T22:19:43.702" v="1180" actId="26606"/>
          <ac:cxnSpMkLst>
            <pc:docMk/>
            <pc:sldMk cId="2526121950" sldId="282"/>
            <ac:cxnSpMk id="14" creationId="{5AB158E9-1B40-4CD6-95F0-95CA11DF7B7A}"/>
          </ac:cxnSpMkLst>
        </pc:cxnChg>
        <pc:cxnChg chg="add del">
          <ac:chgData name="Kelli Mcbride" userId="26f9758d-8b30-45a1-8d6e-2ffd755de7d6" providerId="ADAL" clId="{D10A4E45-4535-4A35-8AD7-16FAC3AEF9A5}" dt="2024-05-24T22:21:23.142" v="1213" actId="26606"/>
          <ac:cxnSpMkLst>
            <pc:docMk/>
            <pc:sldMk cId="2526121950" sldId="282"/>
            <ac:cxnSpMk id="21" creationId="{9C21570E-E159-49A6-9891-FA397B7A92D3}"/>
          </ac:cxnSpMkLst>
        </pc:cxnChg>
        <pc:cxnChg chg="add">
          <ac:chgData name="Kelli Mcbride" userId="26f9758d-8b30-45a1-8d6e-2ffd755de7d6" providerId="ADAL" clId="{D10A4E45-4535-4A35-8AD7-16FAC3AEF9A5}" dt="2024-05-24T22:21:23.142" v="1213" actId="26606"/>
          <ac:cxnSpMkLst>
            <pc:docMk/>
            <pc:sldMk cId="2526121950" sldId="282"/>
            <ac:cxnSpMk id="33" creationId="{5AB158E9-1B40-4CD6-95F0-95CA11DF7B7A}"/>
          </ac:cxnSpMkLst>
        </pc:cxnChg>
        <pc:cxnChg chg="add del">
          <ac:chgData name="Kelli Mcbride" userId="26f9758d-8b30-45a1-8d6e-2ffd755de7d6" providerId="ADAL" clId="{D10A4E45-4535-4A35-8AD7-16FAC3AEF9A5}" dt="2024-05-24T22:20:55.779" v="1195" actId="26606"/>
          <ac:cxnSpMkLst>
            <pc:docMk/>
            <pc:sldMk cId="2526121950" sldId="282"/>
            <ac:cxnSpMk id="34" creationId="{20287E58-BFA2-4780-8829-AAA140F4AFAB}"/>
          </ac:cxnSpMkLst>
        </pc:cxnChg>
        <pc:cxnChg chg="add del">
          <ac:chgData name="Kelli Mcbride" userId="26f9758d-8b30-45a1-8d6e-2ffd755de7d6" providerId="ADAL" clId="{D10A4E45-4535-4A35-8AD7-16FAC3AEF9A5}" dt="2024-05-24T22:21:01.480" v="1197" actId="26606"/>
          <ac:cxnSpMkLst>
            <pc:docMk/>
            <pc:sldMk cId="2526121950" sldId="282"/>
            <ac:cxnSpMk id="41" creationId="{9C21570E-E159-49A6-9891-FA397B7A92D3}"/>
          </ac:cxnSpMkLst>
        </pc:cxnChg>
      </pc:sldChg>
      <pc:sldChg chg="addSp delSp modSp new mod setBg">
        <pc:chgData name="Kelli Mcbride" userId="26f9758d-8b30-45a1-8d6e-2ffd755de7d6" providerId="ADAL" clId="{D10A4E45-4535-4A35-8AD7-16FAC3AEF9A5}" dt="2024-05-24T22:26:55.307" v="1251"/>
        <pc:sldMkLst>
          <pc:docMk/>
          <pc:sldMk cId="2639907417" sldId="283"/>
        </pc:sldMkLst>
        <pc:spChg chg="mod ord">
          <ac:chgData name="Kelli Mcbride" userId="26f9758d-8b30-45a1-8d6e-2ffd755de7d6" providerId="ADAL" clId="{D10A4E45-4535-4A35-8AD7-16FAC3AEF9A5}" dt="2024-05-24T22:26:34.131" v="1247" actId="26606"/>
          <ac:spMkLst>
            <pc:docMk/>
            <pc:sldMk cId="2639907417" sldId="283"/>
            <ac:spMk id="2" creationId="{510719F6-116D-721A-D017-1EC8352C999E}"/>
          </ac:spMkLst>
        </pc:spChg>
        <pc:spChg chg="mod ord">
          <ac:chgData name="Kelli Mcbride" userId="26f9758d-8b30-45a1-8d6e-2ffd755de7d6" providerId="ADAL" clId="{D10A4E45-4535-4A35-8AD7-16FAC3AEF9A5}" dt="2024-05-24T22:26:55.307" v="1251"/>
          <ac:spMkLst>
            <pc:docMk/>
            <pc:sldMk cId="2639907417" sldId="283"/>
            <ac:spMk id="3" creationId="{147104EE-54BD-233E-10B4-8770F8A49AE3}"/>
          </ac:spMkLst>
        </pc:spChg>
        <pc:spChg chg="add del mod">
          <ac:chgData name="Kelli Mcbride" userId="26f9758d-8b30-45a1-8d6e-2ffd755de7d6" providerId="ADAL" clId="{D10A4E45-4535-4A35-8AD7-16FAC3AEF9A5}" dt="2024-05-24T22:24:01.428" v="1244" actId="478"/>
          <ac:spMkLst>
            <pc:docMk/>
            <pc:sldMk cId="2639907417" sldId="283"/>
            <ac:spMk id="6" creationId="{64B13BC1-9641-3C4C-7642-56476A23A86C}"/>
          </ac:spMkLst>
        </pc:spChg>
        <pc:spChg chg="add del">
          <ac:chgData name="Kelli Mcbride" userId="26f9758d-8b30-45a1-8d6e-2ffd755de7d6" providerId="ADAL" clId="{D10A4E45-4535-4A35-8AD7-16FAC3AEF9A5}" dt="2024-05-24T22:26:34.131" v="1247" actId="26606"/>
          <ac:spMkLst>
            <pc:docMk/>
            <pc:sldMk cId="2639907417" sldId="283"/>
            <ac:spMk id="11" creationId="{52ABB703-2B0E-4C3B-B4A2-F3973548E561}"/>
          </ac:spMkLst>
        </pc:spChg>
        <pc:spChg chg="add del">
          <ac:chgData name="Kelli Mcbride" userId="26f9758d-8b30-45a1-8d6e-2ffd755de7d6" providerId="ADAL" clId="{D10A4E45-4535-4A35-8AD7-16FAC3AEF9A5}" dt="2024-05-24T22:26:34.131" v="1247" actId="26606"/>
          <ac:spMkLst>
            <pc:docMk/>
            <pc:sldMk cId="2639907417" sldId="283"/>
            <ac:spMk id="15" creationId="{E95DA498-D9A2-4DA9-B9DA-B3776E08CF7E}"/>
          </ac:spMkLst>
        </pc:spChg>
        <pc:spChg chg="add del">
          <ac:chgData name="Kelli Mcbride" userId="26f9758d-8b30-45a1-8d6e-2ffd755de7d6" providerId="ADAL" clId="{D10A4E45-4535-4A35-8AD7-16FAC3AEF9A5}" dt="2024-05-24T22:26:34.131" v="1247" actId="26606"/>
          <ac:spMkLst>
            <pc:docMk/>
            <pc:sldMk cId="2639907417" sldId="283"/>
            <ac:spMk id="17" creationId="{82A73093-4B9D-420D-B17E-52293703A1D4}"/>
          </ac:spMkLst>
        </pc:spChg>
        <pc:spChg chg="add del">
          <ac:chgData name="Kelli Mcbride" userId="26f9758d-8b30-45a1-8d6e-2ffd755de7d6" providerId="ADAL" clId="{D10A4E45-4535-4A35-8AD7-16FAC3AEF9A5}" dt="2024-05-24T22:26:34.115" v="1246" actId="26606"/>
          <ac:spMkLst>
            <pc:docMk/>
            <pc:sldMk cId="2639907417" sldId="283"/>
            <ac:spMk id="24" creationId="{6FA44386-17EF-471B-BBDB-C20ACD5A265B}"/>
          </ac:spMkLst>
        </pc:spChg>
        <pc:spChg chg="add del">
          <ac:chgData name="Kelli Mcbride" userId="26f9758d-8b30-45a1-8d6e-2ffd755de7d6" providerId="ADAL" clId="{D10A4E45-4535-4A35-8AD7-16FAC3AEF9A5}" dt="2024-05-24T22:26:34.115" v="1246" actId="26606"/>
          <ac:spMkLst>
            <pc:docMk/>
            <pc:sldMk cId="2639907417" sldId="283"/>
            <ac:spMk id="26" creationId="{46C4828D-6EB3-42F1-B844-8F3B0D0E15AE}"/>
          </ac:spMkLst>
        </pc:spChg>
        <pc:picChg chg="add mod ord">
          <ac:chgData name="Kelli Mcbride" userId="26f9758d-8b30-45a1-8d6e-2ffd755de7d6" providerId="ADAL" clId="{D10A4E45-4535-4A35-8AD7-16FAC3AEF9A5}" dt="2024-05-24T22:26:34.131" v="1247" actId="26606"/>
          <ac:picMkLst>
            <pc:docMk/>
            <pc:sldMk cId="2639907417" sldId="283"/>
            <ac:picMk id="5" creationId="{0009B0ED-EE54-6828-C86F-DE3216F25E0E}"/>
          </ac:picMkLst>
        </pc:picChg>
        <pc:cxnChg chg="add del">
          <ac:chgData name="Kelli Mcbride" userId="26f9758d-8b30-45a1-8d6e-2ffd755de7d6" providerId="ADAL" clId="{D10A4E45-4535-4A35-8AD7-16FAC3AEF9A5}" dt="2024-05-24T22:26:34.131" v="1247" actId="26606"/>
          <ac:cxnSpMkLst>
            <pc:docMk/>
            <pc:sldMk cId="2639907417" sldId="283"/>
            <ac:cxnSpMk id="13" creationId="{9C21570E-E159-49A6-9891-FA397B7A92D3}"/>
          </ac:cxnSpMkLst>
        </pc:cxnChg>
        <pc:cxnChg chg="add del">
          <ac:chgData name="Kelli Mcbride" userId="26f9758d-8b30-45a1-8d6e-2ffd755de7d6" providerId="ADAL" clId="{D10A4E45-4535-4A35-8AD7-16FAC3AEF9A5}" dt="2024-05-24T22:26:34.115" v="1246" actId="26606"/>
          <ac:cxnSpMkLst>
            <pc:docMk/>
            <pc:sldMk cId="2639907417" sldId="283"/>
            <ac:cxnSpMk id="22" creationId="{20287E58-BFA2-4780-8829-AAA140F4AFAB}"/>
          </ac:cxnSpMkLst>
        </pc:cxnChg>
      </pc:sldChg>
      <pc:sldChg chg="addSp delSp modSp new mod setBg">
        <pc:chgData name="Kelli Mcbride" userId="26f9758d-8b30-45a1-8d6e-2ffd755de7d6" providerId="ADAL" clId="{D10A4E45-4535-4A35-8AD7-16FAC3AEF9A5}" dt="2024-05-24T22:29:34.916" v="1277" actId="403"/>
        <pc:sldMkLst>
          <pc:docMk/>
          <pc:sldMk cId="2655233825" sldId="284"/>
        </pc:sldMkLst>
        <pc:spChg chg="mod ord">
          <ac:chgData name="Kelli Mcbride" userId="26f9758d-8b30-45a1-8d6e-2ffd755de7d6" providerId="ADAL" clId="{D10A4E45-4535-4A35-8AD7-16FAC3AEF9A5}" dt="2024-05-24T22:29:25.038" v="1276" actId="26606"/>
          <ac:spMkLst>
            <pc:docMk/>
            <pc:sldMk cId="2655233825" sldId="284"/>
            <ac:spMk id="2" creationId="{5174F406-7ECE-06C6-E48D-F00FB0E5B982}"/>
          </ac:spMkLst>
        </pc:spChg>
        <pc:spChg chg="add del mod ord">
          <ac:chgData name="Kelli Mcbride" userId="26f9758d-8b30-45a1-8d6e-2ffd755de7d6" providerId="ADAL" clId="{D10A4E45-4535-4A35-8AD7-16FAC3AEF9A5}" dt="2024-05-24T22:29:09.971" v="1271" actId="26606"/>
          <ac:spMkLst>
            <pc:docMk/>
            <pc:sldMk cId="2655233825" sldId="284"/>
            <ac:spMk id="3" creationId="{58653D70-8888-0D0E-3DB7-08B8959A723C}"/>
          </ac:spMkLst>
        </pc:spChg>
        <pc:spChg chg="add del">
          <ac:chgData name="Kelli Mcbride" userId="26f9758d-8b30-45a1-8d6e-2ffd755de7d6" providerId="ADAL" clId="{D10A4E45-4535-4A35-8AD7-16FAC3AEF9A5}" dt="2024-05-24T22:29:09.971" v="1271" actId="26606"/>
          <ac:spMkLst>
            <pc:docMk/>
            <pc:sldMk cId="2655233825" sldId="284"/>
            <ac:spMk id="10" creationId="{311973C2-EB8B-452A-A698-4A252FD3AE28}"/>
          </ac:spMkLst>
        </pc:spChg>
        <pc:spChg chg="add del">
          <ac:chgData name="Kelli Mcbride" userId="26f9758d-8b30-45a1-8d6e-2ffd755de7d6" providerId="ADAL" clId="{D10A4E45-4535-4A35-8AD7-16FAC3AEF9A5}" dt="2024-05-24T22:29:09.971" v="1271" actId="26606"/>
          <ac:spMkLst>
            <pc:docMk/>
            <pc:sldMk cId="2655233825" sldId="284"/>
            <ac:spMk id="12" creationId="{10162E77-11AD-44A7-84EC-40C59EEFBD2E}"/>
          </ac:spMkLst>
        </pc:spChg>
        <pc:spChg chg="add del">
          <ac:chgData name="Kelli Mcbride" userId="26f9758d-8b30-45a1-8d6e-2ffd755de7d6" providerId="ADAL" clId="{D10A4E45-4535-4A35-8AD7-16FAC3AEF9A5}" dt="2024-05-24T22:29:09.971" v="1270" actId="26606"/>
          <ac:spMkLst>
            <pc:docMk/>
            <pc:sldMk cId="2655233825" sldId="284"/>
            <ac:spMk id="18" creationId="{58653D70-8888-0D0E-3DB7-08B8959A723C}"/>
          </ac:spMkLst>
        </pc:spChg>
        <pc:spChg chg="add del">
          <ac:chgData name="Kelli Mcbride" userId="26f9758d-8b30-45a1-8d6e-2ffd755de7d6" providerId="ADAL" clId="{D10A4E45-4535-4A35-8AD7-16FAC3AEF9A5}" dt="2024-05-24T22:29:09.971" v="1270" actId="26606"/>
          <ac:spMkLst>
            <pc:docMk/>
            <pc:sldMk cId="2655233825" sldId="284"/>
            <ac:spMk id="21" creationId="{6FA44386-17EF-471B-BBDB-C20ACD5A265B}"/>
          </ac:spMkLst>
        </pc:spChg>
        <pc:spChg chg="add del">
          <ac:chgData name="Kelli Mcbride" userId="26f9758d-8b30-45a1-8d6e-2ffd755de7d6" providerId="ADAL" clId="{D10A4E45-4535-4A35-8AD7-16FAC3AEF9A5}" dt="2024-05-24T22:29:09.971" v="1270" actId="26606"/>
          <ac:spMkLst>
            <pc:docMk/>
            <pc:sldMk cId="2655233825" sldId="284"/>
            <ac:spMk id="23" creationId="{46C4828D-6EB3-42F1-B844-8F3B0D0E15AE}"/>
          </ac:spMkLst>
        </pc:spChg>
        <pc:spChg chg="add mod ord">
          <ac:chgData name="Kelli Mcbride" userId="26f9758d-8b30-45a1-8d6e-2ffd755de7d6" providerId="ADAL" clId="{D10A4E45-4535-4A35-8AD7-16FAC3AEF9A5}" dt="2024-05-24T22:29:34.916" v="1277" actId="403"/>
          <ac:spMkLst>
            <pc:docMk/>
            <pc:sldMk cId="2655233825" sldId="284"/>
            <ac:spMk id="25" creationId="{58653D70-8888-0D0E-3DB7-08B8959A723C}"/>
          </ac:spMkLst>
        </pc:spChg>
        <pc:spChg chg="add">
          <ac:chgData name="Kelli Mcbride" userId="26f9758d-8b30-45a1-8d6e-2ffd755de7d6" providerId="ADAL" clId="{D10A4E45-4535-4A35-8AD7-16FAC3AEF9A5}" dt="2024-05-24T22:29:25.038" v="1276" actId="26606"/>
          <ac:spMkLst>
            <pc:docMk/>
            <pc:sldMk cId="2655233825" sldId="284"/>
            <ac:spMk id="30" creationId="{C5138816-AF06-47EE-964C-EC93C016D5F6}"/>
          </ac:spMkLst>
        </pc:spChg>
        <pc:spChg chg="add">
          <ac:chgData name="Kelli Mcbride" userId="26f9758d-8b30-45a1-8d6e-2ffd755de7d6" providerId="ADAL" clId="{D10A4E45-4535-4A35-8AD7-16FAC3AEF9A5}" dt="2024-05-24T22:29:25.038" v="1276" actId="26606"/>
          <ac:spMkLst>
            <pc:docMk/>
            <pc:sldMk cId="2655233825" sldId="284"/>
            <ac:spMk id="34" creationId="{10DC0642-5384-4897-BC9B-E85F63D7BC60}"/>
          </ac:spMkLst>
        </pc:spChg>
        <pc:spChg chg="add">
          <ac:chgData name="Kelli Mcbride" userId="26f9758d-8b30-45a1-8d6e-2ffd755de7d6" providerId="ADAL" clId="{D10A4E45-4535-4A35-8AD7-16FAC3AEF9A5}" dt="2024-05-24T22:29:25.038" v="1276" actId="26606"/>
          <ac:spMkLst>
            <pc:docMk/>
            <pc:sldMk cId="2655233825" sldId="284"/>
            <ac:spMk id="36" creationId="{26015513-D3C4-4477-AA12-D8FF240AA3E6}"/>
          </ac:spMkLst>
        </pc:spChg>
        <pc:graphicFrameChg chg="add del">
          <ac:chgData name="Kelli Mcbride" userId="26f9758d-8b30-45a1-8d6e-2ffd755de7d6" providerId="ADAL" clId="{D10A4E45-4535-4A35-8AD7-16FAC3AEF9A5}" dt="2024-05-24T22:29:03.433" v="1268" actId="26606"/>
          <ac:graphicFrameMkLst>
            <pc:docMk/>
            <pc:sldMk cId="2655233825" sldId="284"/>
            <ac:graphicFrameMk id="16" creationId="{18C6B594-C627-1EFB-3E98-EA1518816F7D}"/>
          </ac:graphicFrameMkLst>
        </pc:graphicFrameChg>
        <pc:picChg chg="add mod">
          <ac:chgData name="Kelli Mcbride" userId="26f9758d-8b30-45a1-8d6e-2ffd755de7d6" providerId="ADAL" clId="{D10A4E45-4535-4A35-8AD7-16FAC3AEF9A5}" dt="2024-05-24T22:29:25.038" v="1276" actId="26606"/>
          <ac:picMkLst>
            <pc:docMk/>
            <pc:sldMk cId="2655233825" sldId="284"/>
            <ac:picMk id="5" creationId="{AD021C12-3ED9-2892-4AB7-403A4B943BC1}"/>
          </ac:picMkLst>
        </pc:picChg>
        <pc:cxnChg chg="add del">
          <ac:chgData name="Kelli Mcbride" userId="26f9758d-8b30-45a1-8d6e-2ffd755de7d6" providerId="ADAL" clId="{D10A4E45-4535-4A35-8AD7-16FAC3AEF9A5}" dt="2024-05-24T22:29:09.971" v="1271" actId="26606"/>
          <ac:cxnSpMkLst>
            <pc:docMk/>
            <pc:sldMk cId="2655233825" sldId="284"/>
            <ac:cxnSpMk id="14" creationId="{5AB158E9-1B40-4CD6-95F0-95CA11DF7B7A}"/>
          </ac:cxnSpMkLst>
        </pc:cxnChg>
        <pc:cxnChg chg="add del">
          <ac:chgData name="Kelli Mcbride" userId="26f9758d-8b30-45a1-8d6e-2ffd755de7d6" providerId="ADAL" clId="{D10A4E45-4535-4A35-8AD7-16FAC3AEF9A5}" dt="2024-05-24T22:29:09.971" v="1270" actId="26606"/>
          <ac:cxnSpMkLst>
            <pc:docMk/>
            <pc:sldMk cId="2655233825" sldId="284"/>
            <ac:cxnSpMk id="19" creationId="{20287E58-BFA2-4780-8829-AAA140F4AFAB}"/>
          </ac:cxnSpMkLst>
        </pc:cxnChg>
        <pc:cxnChg chg="add">
          <ac:chgData name="Kelli Mcbride" userId="26f9758d-8b30-45a1-8d6e-2ffd755de7d6" providerId="ADAL" clId="{D10A4E45-4535-4A35-8AD7-16FAC3AEF9A5}" dt="2024-05-24T22:29:25.038" v="1276" actId="26606"/>
          <ac:cxnSpMkLst>
            <pc:docMk/>
            <pc:sldMk cId="2655233825" sldId="284"/>
            <ac:cxnSpMk id="32" creationId="{87ED8B4E-BB7E-447F-A35F-4D3AF6C0A693}"/>
          </ac:cxnSpMkLst>
        </pc:cxnChg>
      </pc:sldChg>
      <pc:sldChg chg="addSp delSp modSp new del mod setBg">
        <pc:chgData name="Kelli Mcbride" userId="26f9758d-8b30-45a1-8d6e-2ffd755de7d6" providerId="ADAL" clId="{D10A4E45-4535-4A35-8AD7-16FAC3AEF9A5}" dt="2024-05-24T22:48:25.923" v="2278" actId="2696"/>
        <pc:sldMkLst>
          <pc:docMk/>
          <pc:sldMk cId="690503872" sldId="285"/>
        </pc:sldMkLst>
        <pc:spChg chg="mod">
          <ac:chgData name="Kelli Mcbride" userId="26f9758d-8b30-45a1-8d6e-2ffd755de7d6" providerId="ADAL" clId="{D10A4E45-4535-4A35-8AD7-16FAC3AEF9A5}" dt="2024-05-24T22:33:13.191" v="1331" actId="26606"/>
          <ac:spMkLst>
            <pc:docMk/>
            <pc:sldMk cId="690503872" sldId="285"/>
            <ac:spMk id="2" creationId="{77EF4DCE-5015-780E-BEC3-97F721F933A3}"/>
          </ac:spMkLst>
        </pc:spChg>
        <pc:spChg chg="add del mod ord">
          <ac:chgData name="Kelli Mcbride" userId="26f9758d-8b30-45a1-8d6e-2ffd755de7d6" providerId="ADAL" clId="{D10A4E45-4535-4A35-8AD7-16FAC3AEF9A5}" dt="2024-05-24T22:48:12.228" v="2277" actId="20577"/>
          <ac:spMkLst>
            <pc:docMk/>
            <pc:sldMk cId="690503872" sldId="285"/>
            <ac:spMk id="3" creationId="{3695D870-DD9B-FF77-7105-F6292352ABD7}"/>
          </ac:spMkLst>
        </pc:spChg>
        <pc:spChg chg="add del">
          <ac:chgData name="Kelli Mcbride" userId="26f9758d-8b30-45a1-8d6e-2ffd755de7d6" providerId="ADAL" clId="{D10A4E45-4535-4A35-8AD7-16FAC3AEF9A5}" dt="2024-05-24T22:33:13.191" v="1331" actId="26606"/>
          <ac:spMkLst>
            <pc:docMk/>
            <pc:sldMk cId="690503872" sldId="285"/>
            <ac:spMk id="10" creationId="{C5138816-AF06-47EE-964C-EC93C016D5F6}"/>
          </ac:spMkLst>
        </pc:spChg>
        <pc:spChg chg="add del">
          <ac:chgData name="Kelli Mcbride" userId="26f9758d-8b30-45a1-8d6e-2ffd755de7d6" providerId="ADAL" clId="{D10A4E45-4535-4A35-8AD7-16FAC3AEF9A5}" dt="2024-05-24T22:33:13.191" v="1331" actId="26606"/>
          <ac:spMkLst>
            <pc:docMk/>
            <pc:sldMk cId="690503872" sldId="285"/>
            <ac:spMk id="14" creationId="{10DC0642-5384-4897-BC9B-E85F63D7BC60}"/>
          </ac:spMkLst>
        </pc:spChg>
        <pc:spChg chg="add del">
          <ac:chgData name="Kelli Mcbride" userId="26f9758d-8b30-45a1-8d6e-2ffd755de7d6" providerId="ADAL" clId="{D10A4E45-4535-4A35-8AD7-16FAC3AEF9A5}" dt="2024-05-24T22:33:13.191" v="1331" actId="26606"/>
          <ac:spMkLst>
            <pc:docMk/>
            <pc:sldMk cId="690503872" sldId="285"/>
            <ac:spMk id="16" creationId="{26015513-D3C4-4477-AA12-D8FF240AA3E6}"/>
          </ac:spMkLst>
        </pc:spChg>
        <pc:spChg chg="add del">
          <ac:chgData name="Kelli Mcbride" userId="26f9758d-8b30-45a1-8d6e-2ffd755de7d6" providerId="ADAL" clId="{D10A4E45-4535-4A35-8AD7-16FAC3AEF9A5}" dt="2024-05-24T22:31:36.261" v="1297" actId="26606"/>
          <ac:spMkLst>
            <pc:docMk/>
            <pc:sldMk cId="690503872" sldId="285"/>
            <ac:spMk id="21" creationId="{311973C2-EB8B-452A-A698-4A252FD3AE28}"/>
          </ac:spMkLst>
        </pc:spChg>
        <pc:spChg chg="add del">
          <ac:chgData name="Kelli Mcbride" userId="26f9758d-8b30-45a1-8d6e-2ffd755de7d6" providerId="ADAL" clId="{D10A4E45-4535-4A35-8AD7-16FAC3AEF9A5}" dt="2024-05-24T22:31:36.261" v="1297" actId="26606"/>
          <ac:spMkLst>
            <pc:docMk/>
            <pc:sldMk cId="690503872" sldId="285"/>
            <ac:spMk id="23" creationId="{10162E77-11AD-44A7-84EC-40C59EEFBD2E}"/>
          </ac:spMkLst>
        </pc:spChg>
        <pc:spChg chg="add del">
          <ac:chgData name="Kelli Mcbride" userId="26f9758d-8b30-45a1-8d6e-2ffd755de7d6" providerId="ADAL" clId="{D10A4E45-4535-4A35-8AD7-16FAC3AEF9A5}" dt="2024-05-24T22:31:39.074" v="1299" actId="26606"/>
          <ac:spMkLst>
            <pc:docMk/>
            <pc:sldMk cId="690503872" sldId="285"/>
            <ac:spMk id="27" creationId="{C5138816-AF06-47EE-964C-EC93C016D5F6}"/>
          </ac:spMkLst>
        </pc:spChg>
        <pc:spChg chg="add del">
          <ac:chgData name="Kelli Mcbride" userId="26f9758d-8b30-45a1-8d6e-2ffd755de7d6" providerId="ADAL" clId="{D10A4E45-4535-4A35-8AD7-16FAC3AEF9A5}" dt="2024-05-24T22:31:39.074" v="1299" actId="26606"/>
          <ac:spMkLst>
            <pc:docMk/>
            <pc:sldMk cId="690503872" sldId="285"/>
            <ac:spMk id="29" creationId="{10DC0642-5384-4897-BC9B-E85F63D7BC60}"/>
          </ac:spMkLst>
        </pc:spChg>
        <pc:spChg chg="add del">
          <ac:chgData name="Kelli Mcbride" userId="26f9758d-8b30-45a1-8d6e-2ffd755de7d6" providerId="ADAL" clId="{D10A4E45-4535-4A35-8AD7-16FAC3AEF9A5}" dt="2024-05-24T22:31:39.074" v="1299" actId="26606"/>
          <ac:spMkLst>
            <pc:docMk/>
            <pc:sldMk cId="690503872" sldId="285"/>
            <ac:spMk id="30" creationId="{26015513-D3C4-4477-AA12-D8FF240AA3E6}"/>
          </ac:spMkLst>
        </pc:spChg>
        <pc:spChg chg="add del">
          <ac:chgData name="Kelli Mcbride" userId="26f9758d-8b30-45a1-8d6e-2ffd755de7d6" providerId="ADAL" clId="{D10A4E45-4535-4A35-8AD7-16FAC3AEF9A5}" dt="2024-05-24T22:31:42.747" v="1301" actId="26606"/>
          <ac:spMkLst>
            <pc:docMk/>
            <pc:sldMk cId="690503872" sldId="285"/>
            <ac:spMk id="32" creationId="{C5138816-AF06-47EE-964C-EC93C016D5F6}"/>
          </ac:spMkLst>
        </pc:spChg>
        <pc:spChg chg="add del">
          <ac:chgData name="Kelli Mcbride" userId="26f9758d-8b30-45a1-8d6e-2ffd755de7d6" providerId="ADAL" clId="{D10A4E45-4535-4A35-8AD7-16FAC3AEF9A5}" dt="2024-05-24T22:31:42.747" v="1301" actId="26606"/>
          <ac:spMkLst>
            <pc:docMk/>
            <pc:sldMk cId="690503872" sldId="285"/>
            <ac:spMk id="35" creationId="{10DC0642-5384-4897-BC9B-E85F63D7BC60}"/>
          </ac:spMkLst>
        </pc:spChg>
        <pc:spChg chg="add del">
          <ac:chgData name="Kelli Mcbride" userId="26f9758d-8b30-45a1-8d6e-2ffd755de7d6" providerId="ADAL" clId="{D10A4E45-4535-4A35-8AD7-16FAC3AEF9A5}" dt="2024-05-24T22:31:42.747" v="1301" actId="26606"/>
          <ac:spMkLst>
            <pc:docMk/>
            <pc:sldMk cId="690503872" sldId="285"/>
            <ac:spMk id="36" creationId="{26015513-D3C4-4477-AA12-D8FF240AA3E6}"/>
          </ac:spMkLst>
        </pc:spChg>
        <pc:spChg chg="add del">
          <ac:chgData name="Kelli Mcbride" userId="26f9758d-8b30-45a1-8d6e-2ffd755de7d6" providerId="ADAL" clId="{D10A4E45-4535-4A35-8AD7-16FAC3AEF9A5}" dt="2024-05-24T22:32:30.123" v="1309" actId="26606"/>
          <ac:spMkLst>
            <pc:docMk/>
            <pc:sldMk cId="690503872" sldId="285"/>
            <ac:spMk id="38" creationId="{C5138816-AF06-47EE-964C-EC93C016D5F6}"/>
          </ac:spMkLst>
        </pc:spChg>
        <pc:spChg chg="add del">
          <ac:chgData name="Kelli Mcbride" userId="26f9758d-8b30-45a1-8d6e-2ffd755de7d6" providerId="ADAL" clId="{D10A4E45-4535-4A35-8AD7-16FAC3AEF9A5}" dt="2024-05-24T22:32:30.123" v="1309" actId="26606"/>
          <ac:spMkLst>
            <pc:docMk/>
            <pc:sldMk cId="690503872" sldId="285"/>
            <ac:spMk id="41" creationId="{10DC0642-5384-4897-BC9B-E85F63D7BC60}"/>
          </ac:spMkLst>
        </pc:spChg>
        <pc:spChg chg="add del">
          <ac:chgData name="Kelli Mcbride" userId="26f9758d-8b30-45a1-8d6e-2ffd755de7d6" providerId="ADAL" clId="{D10A4E45-4535-4A35-8AD7-16FAC3AEF9A5}" dt="2024-05-24T22:32:30.123" v="1309" actId="26606"/>
          <ac:spMkLst>
            <pc:docMk/>
            <pc:sldMk cId="690503872" sldId="285"/>
            <ac:spMk id="42" creationId="{26015513-D3C4-4477-AA12-D8FF240AA3E6}"/>
          </ac:spMkLst>
        </pc:spChg>
        <pc:graphicFrameChg chg="add del">
          <ac:chgData name="Kelli Mcbride" userId="26f9758d-8b30-45a1-8d6e-2ffd755de7d6" providerId="ADAL" clId="{D10A4E45-4535-4A35-8AD7-16FAC3AEF9A5}" dt="2024-05-24T22:31:39.074" v="1299" actId="26606"/>
          <ac:graphicFrameMkLst>
            <pc:docMk/>
            <pc:sldMk cId="690503872" sldId="285"/>
            <ac:graphicFrameMk id="18" creationId="{9D58F98B-88FB-4F37-F447-5E8367A980E1}"/>
          </ac:graphicFrameMkLst>
        </pc:graphicFrameChg>
        <pc:graphicFrameChg chg="add del">
          <ac:chgData name="Kelli Mcbride" userId="26f9758d-8b30-45a1-8d6e-2ffd755de7d6" providerId="ADAL" clId="{D10A4E45-4535-4A35-8AD7-16FAC3AEF9A5}" dt="2024-05-24T22:31:42.747" v="1301" actId="26606"/>
          <ac:graphicFrameMkLst>
            <pc:docMk/>
            <pc:sldMk cId="690503872" sldId="285"/>
            <ac:graphicFrameMk id="34" creationId="{C05458CC-298F-1F4E-6638-A4C5BB26B399}"/>
          </ac:graphicFrameMkLst>
        </pc:graphicFrameChg>
        <pc:graphicFrameChg chg="add del modGraphic">
          <ac:chgData name="Kelli Mcbride" userId="26f9758d-8b30-45a1-8d6e-2ffd755de7d6" providerId="ADAL" clId="{D10A4E45-4535-4A35-8AD7-16FAC3AEF9A5}" dt="2024-05-24T22:32:30.123" v="1309" actId="26606"/>
          <ac:graphicFrameMkLst>
            <pc:docMk/>
            <pc:sldMk cId="690503872" sldId="285"/>
            <ac:graphicFrameMk id="40" creationId="{5C7E351F-63DF-ABAE-1107-3A293DDFDECF}"/>
          </ac:graphicFrameMkLst>
        </pc:graphicFrameChg>
        <pc:picChg chg="add del mod ord">
          <ac:chgData name="Kelli Mcbride" userId="26f9758d-8b30-45a1-8d6e-2ffd755de7d6" providerId="ADAL" clId="{D10A4E45-4535-4A35-8AD7-16FAC3AEF9A5}" dt="2024-05-24T22:34:17.293" v="1344" actId="478"/>
          <ac:picMkLst>
            <pc:docMk/>
            <pc:sldMk cId="690503872" sldId="285"/>
            <ac:picMk id="5" creationId="{37006A17-3D45-13AB-DFDF-1C5C0129FDC3}"/>
          </ac:picMkLst>
        </pc:picChg>
        <pc:cxnChg chg="add del">
          <ac:chgData name="Kelli Mcbride" userId="26f9758d-8b30-45a1-8d6e-2ffd755de7d6" providerId="ADAL" clId="{D10A4E45-4535-4A35-8AD7-16FAC3AEF9A5}" dt="2024-05-24T22:33:13.191" v="1331" actId="26606"/>
          <ac:cxnSpMkLst>
            <pc:docMk/>
            <pc:sldMk cId="690503872" sldId="285"/>
            <ac:cxnSpMk id="12" creationId="{87ED8B4E-BB7E-447F-A35F-4D3AF6C0A693}"/>
          </ac:cxnSpMkLst>
        </pc:cxnChg>
        <pc:cxnChg chg="add del">
          <ac:chgData name="Kelli Mcbride" userId="26f9758d-8b30-45a1-8d6e-2ffd755de7d6" providerId="ADAL" clId="{D10A4E45-4535-4A35-8AD7-16FAC3AEF9A5}" dt="2024-05-24T22:31:36.261" v="1297" actId="26606"/>
          <ac:cxnSpMkLst>
            <pc:docMk/>
            <pc:sldMk cId="690503872" sldId="285"/>
            <ac:cxnSpMk id="25" creationId="{5AB158E9-1B40-4CD6-95F0-95CA11DF7B7A}"/>
          </ac:cxnSpMkLst>
        </pc:cxnChg>
        <pc:cxnChg chg="add del">
          <ac:chgData name="Kelli Mcbride" userId="26f9758d-8b30-45a1-8d6e-2ffd755de7d6" providerId="ADAL" clId="{D10A4E45-4535-4A35-8AD7-16FAC3AEF9A5}" dt="2024-05-24T22:31:39.074" v="1299" actId="26606"/>
          <ac:cxnSpMkLst>
            <pc:docMk/>
            <pc:sldMk cId="690503872" sldId="285"/>
            <ac:cxnSpMk id="28" creationId="{87ED8B4E-BB7E-447F-A35F-4D3AF6C0A693}"/>
          </ac:cxnSpMkLst>
        </pc:cxnChg>
        <pc:cxnChg chg="add del">
          <ac:chgData name="Kelli Mcbride" userId="26f9758d-8b30-45a1-8d6e-2ffd755de7d6" providerId="ADAL" clId="{D10A4E45-4535-4A35-8AD7-16FAC3AEF9A5}" dt="2024-05-24T22:31:42.747" v="1301" actId="26606"/>
          <ac:cxnSpMkLst>
            <pc:docMk/>
            <pc:sldMk cId="690503872" sldId="285"/>
            <ac:cxnSpMk id="33" creationId="{87ED8B4E-BB7E-447F-A35F-4D3AF6C0A693}"/>
          </ac:cxnSpMkLst>
        </pc:cxnChg>
        <pc:cxnChg chg="add del">
          <ac:chgData name="Kelli Mcbride" userId="26f9758d-8b30-45a1-8d6e-2ffd755de7d6" providerId="ADAL" clId="{D10A4E45-4535-4A35-8AD7-16FAC3AEF9A5}" dt="2024-05-24T22:32:30.123" v="1309" actId="26606"/>
          <ac:cxnSpMkLst>
            <pc:docMk/>
            <pc:sldMk cId="690503872" sldId="285"/>
            <ac:cxnSpMk id="39" creationId="{87ED8B4E-BB7E-447F-A35F-4D3AF6C0A693}"/>
          </ac:cxnSpMkLst>
        </pc:cxnChg>
      </pc:sldChg>
      <pc:sldChg chg="addSp delSp modSp new mod setBg">
        <pc:chgData name="Kelli Mcbride" userId="26f9758d-8b30-45a1-8d6e-2ffd755de7d6" providerId="ADAL" clId="{D10A4E45-4535-4A35-8AD7-16FAC3AEF9A5}" dt="2024-05-24T22:43:47.988" v="2228" actId="14100"/>
        <pc:sldMkLst>
          <pc:docMk/>
          <pc:sldMk cId="2460224909" sldId="286"/>
        </pc:sldMkLst>
        <pc:spChg chg="mod">
          <ac:chgData name="Kelli Mcbride" userId="26f9758d-8b30-45a1-8d6e-2ffd755de7d6" providerId="ADAL" clId="{D10A4E45-4535-4A35-8AD7-16FAC3AEF9A5}" dt="2024-05-24T22:43:19.546" v="2221" actId="26606"/>
          <ac:spMkLst>
            <pc:docMk/>
            <pc:sldMk cId="2460224909" sldId="286"/>
            <ac:spMk id="2" creationId="{F032339C-7DD4-C1D0-59EC-AC9359C5E2FE}"/>
          </ac:spMkLst>
        </pc:spChg>
        <pc:spChg chg="add del mod">
          <ac:chgData name="Kelli Mcbride" userId="26f9758d-8b30-45a1-8d6e-2ffd755de7d6" providerId="ADAL" clId="{D10A4E45-4535-4A35-8AD7-16FAC3AEF9A5}" dt="2024-05-24T22:43:19.546" v="2221" actId="26606"/>
          <ac:spMkLst>
            <pc:docMk/>
            <pc:sldMk cId="2460224909" sldId="286"/>
            <ac:spMk id="3" creationId="{F76F6114-CFAE-2A9B-D865-8E0BFAA5C7D1}"/>
          </ac:spMkLst>
        </pc:spChg>
        <pc:spChg chg="add del">
          <ac:chgData name="Kelli Mcbride" userId="26f9758d-8b30-45a1-8d6e-2ffd755de7d6" providerId="ADAL" clId="{D10A4E45-4535-4A35-8AD7-16FAC3AEF9A5}" dt="2024-05-24T22:43:19.546" v="2220" actId="26606"/>
          <ac:spMkLst>
            <pc:docMk/>
            <pc:sldMk cId="2460224909" sldId="286"/>
            <ac:spMk id="8" creationId="{F76F6114-CFAE-2A9B-D865-8E0BFAA5C7D1}"/>
          </ac:spMkLst>
        </pc:spChg>
        <pc:spChg chg="add del">
          <ac:chgData name="Kelli Mcbride" userId="26f9758d-8b30-45a1-8d6e-2ffd755de7d6" providerId="ADAL" clId="{D10A4E45-4535-4A35-8AD7-16FAC3AEF9A5}" dt="2024-05-24T22:43:19.546" v="2220" actId="26606"/>
          <ac:spMkLst>
            <pc:docMk/>
            <pc:sldMk cId="2460224909" sldId="286"/>
            <ac:spMk id="10" creationId="{52ABB703-2B0E-4C3B-B4A2-F3973548E561}"/>
          </ac:spMkLst>
        </pc:spChg>
        <pc:spChg chg="add del">
          <ac:chgData name="Kelli Mcbride" userId="26f9758d-8b30-45a1-8d6e-2ffd755de7d6" providerId="ADAL" clId="{D10A4E45-4535-4A35-8AD7-16FAC3AEF9A5}" dt="2024-05-24T22:43:19.546" v="2220" actId="26606"/>
          <ac:spMkLst>
            <pc:docMk/>
            <pc:sldMk cId="2460224909" sldId="286"/>
            <ac:spMk id="14" creationId="{E95DA498-D9A2-4DA9-B9DA-B3776E08CF7E}"/>
          </ac:spMkLst>
        </pc:spChg>
        <pc:spChg chg="add del">
          <ac:chgData name="Kelli Mcbride" userId="26f9758d-8b30-45a1-8d6e-2ffd755de7d6" providerId="ADAL" clId="{D10A4E45-4535-4A35-8AD7-16FAC3AEF9A5}" dt="2024-05-24T22:43:19.546" v="2220" actId="26606"/>
          <ac:spMkLst>
            <pc:docMk/>
            <pc:sldMk cId="2460224909" sldId="286"/>
            <ac:spMk id="16" creationId="{82A73093-4B9D-420D-B17E-52293703A1D4}"/>
          </ac:spMkLst>
        </pc:spChg>
        <pc:spChg chg="add mod">
          <ac:chgData name="Kelli Mcbride" userId="26f9758d-8b30-45a1-8d6e-2ffd755de7d6" providerId="ADAL" clId="{D10A4E45-4535-4A35-8AD7-16FAC3AEF9A5}" dt="2024-05-24T22:43:47.988" v="2228" actId="14100"/>
          <ac:spMkLst>
            <pc:docMk/>
            <pc:sldMk cId="2460224909" sldId="286"/>
            <ac:spMk id="18" creationId="{F76F6114-CFAE-2A9B-D865-8E0BFAA5C7D1}"/>
          </ac:spMkLst>
        </pc:spChg>
        <pc:graphicFrameChg chg="add del">
          <ac:chgData name="Kelli Mcbride" userId="26f9758d-8b30-45a1-8d6e-2ffd755de7d6" providerId="ADAL" clId="{D10A4E45-4535-4A35-8AD7-16FAC3AEF9A5}" dt="2024-05-24T22:43:18.115" v="2218" actId="26606"/>
          <ac:graphicFrameMkLst>
            <pc:docMk/>
            <pc:sldMk cId="2460224909" sldId="286"/>
            <ac:graphicFrameMk id="5" creationId="{13C09B61-9752-59C4-98F5-26FFDF086EB0}"/>
          </ac:graphicFrameMkLst>
        </pc:graphicFrameChg>
        <pc:picChg chg="add del">
          <ac:chgData name="Kelli Mcbride" userId="26f9758d-8b30-45a1-8d6e-2ffd755de7d6" providerId="ADAL" clId="{D10A4E45-4535-4A35-8AD7-16FAC3AEF9A5}" dt="2024-05-24T22:43:19.546" v="2220" actId="26606"/>
          <ac:picMkLst>
            <pc:docMk/>
            <pc:sldMk cId="2460224909" sldId="286"/>
            <ac:picMk id="7" creationId="{2BD32877-BAED-D5B9-E56D-F675B367C649}"/>
          </ac:picMkLst>
        </pc:picChg>
        <pc:picChg chg="add del mod">
          <ac:chgData name="Kelli Mcbride" userId="26f9758d-8b30-45a1-8d6e-2ffd755de7d6" providerId="ADAL" clId="{D10A4E45-4535-4A35-8AD7-16FAC3AEF9A5}" dt="2024-05-24T22:43:44.185" v="2227" actId="478"/>
          <ac:picMkLst>
            <pc:docMk/>
            <pc:sldMk cId="2460224909" sldId="286"/>
            <ac:picMk id="19" creationId="{230C0842-24AD-FC1C-B99A-4B37DA1C7263}"/>
          </ac:picMkLst>
        </pc:picChg>
        <pc:cxnChg chg="add del">
          <ac:chgData name="Kelli Mcbride" userId="26f9758d-8b30-45a1-8d6e-2ffd755de7d6" providerId="ADAL" clId="{D10A4E45-4535-4A35-8AD7-16FAC3AEF9A5}" dt="2024-05-24T22:43:19.546" v="2220" actId="26606"/>
          <ac:cxnSpMkLst>
            <pc:docMk/>
            <pc:sldMk cId="2460224909" sldId="286"/>
            <ac:cxnSpMk id="12" creationId="{9C21570E-E159-49A6-9891-FA397B7A92D3}"/>
          </ac:cxnSpMkLst>
        </pc:cxnChg>
      </pc:sldChg>
      <pc:sldChg chg="modSp add mod">
        <pc:chgData name="Kelli Mcbride" userId="26f9758d-8b30-45a1-8d6e-2ffd755de7d6" providerId="ADAL" clId="{D10A4E45-4535-4A35-8AD7-16FAC3AEF9A5}" dt="2024-05-24T22:46:13.989" v="2250" actId="12"/>
        <pc:sldMkLst>
          <pc:docMk/>
          <pc:sldMk cId="3177302991" sldId="287"/>
        </pc:sldMkLst>
        <pc:spChg chg="mod">
          <ac:chgData name="Kelli Mcbride" userId="26f9758d-8b30-45a1-8d6e-2ffd755de7d6" providerId="ADAL" clId="{D10A4E45-4535-4A35-8AD7-16FAC3AEF9A5}" dt="2024-05-24T22:46:13.989" v="2250" actId="12"/>
          <ac:spMkLst>
            <pc:docMk/>
            <pc:sldMk cId="3177302991" sldId="287"/>
            <ac:spMk id="3" creationId="{F76F6114-CFAE-2A9B-D865-8E0BFAA5C7D1}"/>
          </ac:spMkLst>
        </pc:spChg>
      </pc:sldChg>
      <pc:sldChg chg="modSp add mod">
        <pc:chgData name="Kelli Mcbride" userId="26f9758d-8b30-45a1-8d6e-2ffd755de7d6" providerId="ADAL" clId="{D10A4E45-4535-4A35-8AD7-16FAC3AEF9A5}" dt="2024-05-24T22:46:51.323" v="2259" actId="11"/>
        <pc:sldMkLst>
          <pc:docMk/>
          <pc:sldMk cId="891884213" sldId="288"/>
        </pc:sldMkLst>
        <pc:spChg chg="mod">
          <ac:chgData name="Kelli Mcbride" userId="26f9758d-8b30-45a1-8d6e-2ffd755de7d6" providerId="ADAL" clId="{D10A4E45-4535-4A35-8AD7-16FAC3AEF9A5}" dt="2024-05-24T22:46:51.323" v="2259" actId="11"/>
          <ac:spMkLst>
            <pc:docMk/>
            <pc:sldMk cId="891884213" sldId="288"/>
            <ac:spMk id="3" creationId="{F76F6114-CFAE-2A9B-D865-8E0BFAA5C7D1}"/>
          </ac:spMkLst>
        </pc:spChg>
      </pc:sldChg>
      <pc:sldChg chg="new del">
        <pc:chgData name="Kelli Mcbride" userId="26f9758d-8b30-45a1-8d6e-2ffd755de7d6" providerId="ADAL" clId="{D10A4E45-4535-4A35-8AD7-16FAC3AEF9A5}" dt="2024-05-24T22:43:56.014" v="2229" actId="2696"/>
        <pc:sldMkLst>
          <pc:docMk/>
          <pc:sldMk cId="3844947491" sldId="288"/>
        </pc:sldMkLst>
      </pc:sldChg>
      <pc:sldChg chg="modSp add mod">
        <pc:chgData name="Kelli Mcbride" userId="26f9758d-8b30-45a1-8d6e-2ffd755de7d6" providerId="ADAL" clId="{D10A4E45-4535-4A35-8AD7-16FAC3AEF9A5}" dt="2024-05-24T22:47:46.425" v="2274" actId="20577"/>
        <pc:sldMkLst>
          <pc:docMk/>
          <pc:sldMk cId="3548044078" sldId="289"/>
        </pc:sldMkLst>
        <pc:spChg chg="mod">
          <ac:chgData name="Kelli Mcbride" userId="26f9758d-8b30-45a1-8d6e-2ffd755de7d6" providerId="ADAL" clId="{D10A4E45-4535-4A35-8AD7-16FAC3AEF9A5}" dt="2024-05-24T22:47:46.425" v="2274" actId="20577"/>
          <ac:spMkLst>
            <pc:docMk/>
            <pc:sldMk cId="3548044078" sldId="289"/>
            <ac:spMk id="3" creationId="{F76F6114-CFAE-2A9B-D865-8E0BFAA5C7D1}"/>
          </ac:spMkLst>
        </pc:spChg>
      </pc:sldChg>
      <pc:sldChg chg="addSp delSp modSp new mod setBg">
        <pc:chgData name="Kelli Mcbride" userId="26f9758d-8b30-45a1-8d6e-2ffd755de7d6" providerId="ADAL" clId="{D10A4E45-4535-4A35-8AD7-16FAC3AEF9A5}" dt="2024-05-24T22:56:29.844" v="2504" actId="692"/>
        <pc:sldMkLst>
          <pc:docMk/>
          <pc:sldMk cId="3408996925" sldId="290"/>
        </pc:sldMkLst>
        <pc:spChg chg="mod">
          <ac:chgData name="Kelli Mcbride" userId="26f9758d-8b30-45a1-8d6e-2ffd755de7d6" providerId="ADAL" clId="{D10A4E45-4535-4A35-8AD7-16FAC3AEF9A5}" dt="2024-05-24T22:56:19.205" v="2500" actId="2085"/>
          <ac:spMkLst>
            <pc:docMk/>
            <pc:sldMk cId="3408996925" sldId="290"/>
            <ac:spMk id="2" creationId="{1BDA1D96-6271-6D85-67B6-522A706D25F7}"/>
          </ac:spMkLst>
        </pc:spChg>
        <pc:spChg chg="add del mod">
          <ac:chgData name="Kelli Mcbride" userId="26f9758d-8b30-45a1-8d6e-2ffd755de7d6" providerId="ADAL" clId="{D10A4E45-4535-4A35-8AD7-16FAC3AEF9A5}" dt="2024-05-24T22:56:29.844" v="2504" actId="692"/>
          <ac:spMkLst>
            <pc:docMk/>
            <pc:sldMk cId="3408996925" sldId="290"/>
            <ac:spMk id="3" creationId="{00942099-B56B-A155-61D6-12A28677208F}"/>
          </ac:spMkLst>
        </pc:spChg>
        <pc:spChg chg="add del">
          <ac:chgData name="Kelli Mcbride" userId="26f9758d-8b30-45a1-8d6e-2ffd755de7d6" providerId="ADAL" clId="{D10A4E45-4535-4A35-8AD7-16FAC3AEF9A5}" dt="2024-05-24T22:50:13.418" v="2311" actId="26606"/>
          <ac:spMkLst>
            <pc:docMk/>
            <pc:sldMk cId="3408996925" sldId="290"/>
            <ac:spMk id="6" creationId="{CECF0FC6-D57B-48B6-9036-F4FFD91A4B34}"/>
          </ac:spMkLst>
        </pc:spChg>
        <pc:spChg chg="add del">
          <ac:chgData name="Kelli Mcbride" userId="26f9758d-8b30-45a1-8d6e-2ffd755de7d6" providerId="ADAL" clId="{D10A4E45-4535-4A35-8AD7-16FAC3AEF9A5}" dt="2024-05-24T22:49:24.401" v="2290" actId="26606"/>
          <ac:spMkLst>
            <pc:docMk/>
            <pc:sldMk cId="3408996925" sldId="290"/>
            <ac:spMk id="8" creationId="{00942099-B56B-A155-61D6-12A28677208F}"/>
          </ac:spMkLst>
        </pc:spChg>
        <pc:spChg chg="add del">
          <ac:chgData name="Kelli Mcbride" userId="26f9758d-8b30-45a1-8d6e-2ffd755de7d6" providerId="ADAL" clId="{D10A4E45-4535-4A35-8AD7-16FAC3AEF9A5}" dt="2024-05-24T22:49:24.401" v="2290" actId="26606"/>
          <ac:spMkLst>
            <pc:docMk/>
            <pc:sldMk cId="3408996925" sldId="290"/>
            <ac:spMk id="9" creationId="{311973C2-EB8B-452A-A698-4A252FD3AE28}"/>
          </ac:spMkLst>
        </pc:spChg>
        <pc:spChg chg="add del">
          <ac:chgData name="Kelli Mcbride" userId="26f9758d-8b30-45a1-8d6e-2ffd755de7d6" providerId="ADAL" clId="{D10A4E45-4535-4A35-8AD7-16FAC3AEF9A5}" dt="2024-05-24T22:50:13.418" v="2311" actId="26606"/>
          <ac:spMkLst>
            <pc:docMk/>
            <pc:sldMk cId="3408996925" sldId="290"/>
            <ac:spMk id="10" creationId="{717A211C-5863-4303-AC3D-AEBFDF6D6A4C}"/>
          </ac:spMkLst>
        </pc:spChg>
        <pc:spChg chg="add del">
          <ac:chgData name="Kelli Mcbride" userId="26f9758d-8b30-45a1-8d6e-2ffd755de7d6" providerId="ADAL" clId="{D10A4E45-4535-4A35-8AD7-16FAC3AEF9A5}" dt="2024-05-24T22:49:24.401" v="2290" actId="26606"/>
          <ac:spMkLst>
            <pc:docMk/>
            <pc:sldMk cId="3408996925" sldId="290"/>
            <ac:spMk id="11" creationId="{10162E77-11AD-44A7-84EC-40C59EEFBD2E}"/>
          </ac:spMkLst>
        </pc:spChg>
        <pc:spChg chg="add del">
          <ac:chgData name="Kelli Mcbride" userId="26f9758d-8b30-45a1-8d6e-2ffd755de7d6" providerId="ADAL" clId="{D10A4E45-4535-4A35-8AD7-16FAC3AEF9A5}" dt="2024-05-24T22:50:13.418" v="2311" actId="26606"/>
          <ac:spMkLst>
            <pc:docMk/>
            <pc:sldMk cId="3408996925" sldId="290"/>
            <ac:spMk id="12" creationId="{087519CD-2FFF-42E3-BB0C-FEAA828BA5DB}"/>
          </ac:spMkLst>
        </pc:spChg>
        <pc:spChg chg="add del">
          <ac:chgData name="Kelli Mcbride" userId="26f9758d-8b30-45a1-8d6e-2ffd755de7d6" providerId="ADAL" clId="{D10A4E45-4535-4A35-8AD7-16FAC3AEF9A5}" dt="2024-05-24T22:52:17.344" v="2430" actId="26606"/>
          <ac:spMkLst>
            <pc:docMk/>
            <pc:sldMk cId="3408996925" sldId="290"/>
            <ac:spMk id="14" creationId="{3741B58E-3B65-4A01-A276-975AB2CF8A08}"/>
          </ac:spMkLst>
        </pc:spChg>
        <pc:spChg chg="add del">
          <ac:chgData name="Kelli Mcbride" userId="26f9758d-8b30-45a1-8d6e-2ffd755de7d6" providerId="ADAL" clId="{D10A4E45-4535-4A35-8AD7-16FAC3AEF9A5}" dt="2024-05-24T22:52:17.344" v="2430" actId="26606"/>
          <ac:spMkLst>
            <pc:docMk/>
            <pc:sldMk cId="3408996925" sldId="290"/>
            <ac:spMk id="15" creationId="{7AAC67C3-831B-4AB1-A259-DFB839CAFAFC}"/>
          </ac:spMkLst>
        </pc:spChg>
        <pc:spChg chg="add del">
          <ac:chgData name="Kelli Mcbride" userId="26f9758d-8b30-45a1-8d6e-2ffd755de7d6" providerId="ADAL" clId="{D10A4E45-4535-4A35-8AD7-16FAC3AEF9A5}" dt="2024-05-24T22:52:17.344" v="2430" actId="26606"/>
          <ac:spMkLst>
            <pc:docMk/>
            <pc:sldMk cId="3408996925" sldId="290"/>
            <ac:spMk id="16" creationId="{054B3F04-9EAC-45C0-B3CE-0387EEA10A0C}"/>
          </ac:spMkLst>
        </pc:spChg>
        <pc:spChg chg="add del">
          <ac:chgData name="Kelli Mcbride" userId="26f9758d-8b30-45a1-8d6e-2ffd755de7d6" providerId="ADAL" clId="{D10A4E45-4535-4A35-8AD7-16FAC3AEF9A5}" dt="2024-05-24T22:54:50.994" v="2473" actId="26606"/>
          <ac:spMkLst>
            <pc:docMk/>
            <pc:sldMk cId="3408996925" sldId="290"/>
            <ac:spMk id="24" creationId="{6FA44386-17EF-471B-BBDB-C20ACD5A265B}"/>
          </ac:spMkLst>
        </pc:spChg>
        <pc:spChg chg="add del">
          <ac:chgData name="Kelli Mcbride" userId="26f9758d-8b30-45a1-8d6e-2ffd755de7d6" providerId="ADAL" clId="{D10A4E45-4535-4A35-8AD7-16FAC3AEF9A5}" dt="2024-05-24T22:54:50.994" v="2473" actId="26606"/>
          <ac:spMkLst>
            <pc:docMk/>
            <pc:sldMk cId="3408996925" sldId="290"/>
            <ac:spMk id="26" creationId="{46C4828D-6EB3-42F1-B844-8F3B0D0E15AE}"/>
          </ac:spMkLst>
        </pc:spChg>
        <pc:graphicFrameChg chg="add del">
          <ac:chgData name="Kelli Mcbride" userId="26f9758d-8b30-45a1-8d6e-2ffd755de7d6" providerId="ADAL" clId="{D10A4E45-4535-4A35-8AD7-16FAC3AEF9A5}" dt="2024-05-24T22:49:22.042" v="2288" actId="26606"/>
          <ac:graphicFrameMkLst>
            <pc:docMk/>
            <pc:sldMk cId="3408996925" sldId="290"/>
            <ac:graphicFrameMk id="5" creationId="{4789DCFE-F6C2-23A3-C0AF-D5A13D71CD66}"/>
          </ac:graphicFrameMkLst>
        </pc:graphicFrameChg>
        <pc:picChg chg="add del">
          <ac:chgData name="Kelli Mcbride" userId="26f9758d-8b30-45a1-8d6e-2ffd755de7d6" providerId="ADAL" clId="{D10A4E45-4535-4A35-8AD7-16FAC3AEF9A5}" dt="2024-05-24T22:49:24.401" v="2290" actId="26606"/>
          <ac:picMkLst>
            <pc:docMk/>
            <pc:sldMk cId="3408996925" sldId="290"/>
            <ac:picMk id="7" creationId="{5F285B40-E238-4383-43A3-FD8EFB349F22}"/>
          </ac:picMkLst>
        </pc:picChg>
        <pc:picChg chg="add del mod ord">
          <ac:chgData name="Kelli Mcbride" userId="26f9758d-8b30-45a1-8d6e-2ffd755de7d6" providerId="ADAL" clId="{D10A4E45-4535-4A35-8AD7-16FAC3AEF9A5}" dt="2024-05-24T22:54:52.470" v="2474" actId="478"/>
          <ac:picMkLst>
            <pc:docMk/>
            <pc:sldMk cId="3408996925" sldId="290"/>
            <ac:picMk id="18" creationId="{1FB3EFBC-A6C8-5660-A488-F032527E9BC7}"/>
          </ac:picMkLst>
        </pc:picChg>
        <pc:cxnChg chg="add del">
          <ac:chgData name="Kelli Mcbride" userId="26f9758d-8b30-45a1-8d6e-2ffd755de7d6" providerId="ADAL" clId="{D10A4E45-4535-4A35-8AD7-16FAC3AEF9A5}" dt="2024-05-24T22:49:24.401" v="2290" actId="26606"/>
          <ac:cxnSpMkLst>
            <pc:docMk/>
            <pc:sldMk cId="3408996925" sldId="290"/>
            <ac:cxnSpMk id="13" creationId="{5AB158E9-1B40-4CD6-95F0-95CA11DF7B7A}"/>
          </ac:cxnSpMkLst>
        </pc:cxnChg>
        <pc:cxnChg chg="add del">
          <ac:chgData name="Kelli Mcbride" userId="26f9758d-8b30-45a1-8d6e-2ffd755de7d6" providerId="ADAL" clId="{D10A4E45-4535-4A35-8AD7-16FAC3AEF9A5}" dt="2024-05-24T22:54:50.994" v="2473" actId="26606"/>
          <ac:cxnSpMkLst>
            <pc:docMk/>
            <pc:sldMk cId="3408996925" sldId="290"/>
            <ac:cxnSpMk id="22" creationId="{20287E58-BFA2-4780-8829-AAA140F4AFAB}"/>
          </ac:cxnSpMkLst>
        </pc:cxnChg>
      </pc:sldChg>
      <pc:sldMasterChg chg="setBg modSldLayout">
        <pc:chgData name="Kelli Mcbride" userId="26f9758d-8b30-45a1-8d6e-2ffd755de7d6" providerId="ADAL" clId="{D10A4E45-4535-4A35-8AD7-16FAC3AEF9A5}" dt="2024-05-24T20:24:33.301" v="824"/>
        <pc:sldMasterMkLst>
          <pc:docMk/>
          <pc:sldMasterMk cId="1258418466" sldId="2147483845"/>
        </pc:sldMasterMkLst>
        <pc:sldLayoutChg chg="setBg">
          <pc:chgData name="Kelli Mcbride" userId="26f9758d-8b30-45a1-8d6e-2ffd755de7d6" providerId="ADAL" clId="{D10A4E45-4535-4A35-8AD7-16FAC3AEF9A5}" dt="2024-05-24T20:24:33.301" v="824"/>
          <pc:sldLayoutMkLst>
            <pc:docMk/>
            <pc:sldMasterMk cId="1258418466" sldId="2147483845"/>
            <pc:sldLayoutMk cId="4072764879" sldId="2147483846"/>
          </pc:sldLayoutMkLst>
        </pc:sldLayoutChg>
        <pc:sldLayoutChg chg="setBg">
          <pc:chgData name="Kelli Mcbride" userId="26f9758d-8b30-45a1-8d6e-2ffd755de7d6" providerId="ADAL" clId="{D10A4E45-4535-4A35-8AD7-16FAC3AEF9A5}" dt="2024-05-24T20:24:33.301" v="824"/>
          <pc:sldLayoutMkLst>
            <pc:docMk/>
            <pc:sldMasterMk cId="1258418466" sldId="2147483845"/>
            <pc:sldLayoutMk cId="386695229" sldId="2147483847"/>
          </pc:sldLayoutMkLst>
        </pc:sldLayoutChg>
        <pc:sldLayoutChg chg="setBg">
          <pc:chgData name="Kelli Mcbride" userId="26f9758d-8b30-45a1-8d6e-2ffd755de7d6" providerId="ADAL" clId="{D10A4E45-4535-4A35-8AD7-16FAC3AEF9A5}" dt="2024-05-24T20:24:33.301" v="824"/>
          <pc:sldLayoutMkLst>
            <pc:docMk/>
            <pc:sldMasterMk cId="1258418466" sldId="2147483845"/>
            <pc:sldLayoutMk cId="3298503524" sldId="2147483848"/>
          </pc:sldLayoutMkLst>
        </pc:sldLayoutChg>
        <pc:sldLayoutChg chg="setBg">
          <pc:chgData name="Kelli Mcbride" userId="26f9758d-8b30-45a1-8d6e-2ffd755de7d6" providerId="ADAL" clId="{D10A4E45-4535-4A35-8AD7-16FAC3AEF9A5}" dt="2024-05-24T20:24:33.301" v="824"/>
          <pc:sldLayoutMkLst>
            <pc:docMk/>
            <pc:sldMasterMk cId="1258418466" sldId="2147483845"/>
            <pc:sldLayoutMk cId="3091759164" sldId="2147483849"/>
          </pc:sldLayoutMkLst>
        </pc:sldLayoutChg>
        <pc:sldLayoutChg chg="setBg">
          <pc:chgData name="Kelli Mcbride" userId="26f9758d-8b30-45a1-8d6e-2ffd755de7d6" providerId="ADAL" clId="{D10A4E45-4535-4A35-8AD7-16FAC3AEF9A5}" dt="2024-05-24T20:24:33.301" v="824"/>
          <pc:sldLayoutMkLst>
            <pc:docMk/>
            <pc:sldMasterMk cId="1258418466" sldId="2147483845"/>
            <pc:sldLayoutMk cId="527558909" sldId="2147483850"/>
          </pc:sldLayoutMkLst>
        </pc:sldLayoutChg>
        <pc:sldLayoutChg chg="setBg">
          <pc:chgData name="Kelli Mcbride" userId="26f9758d-8b30-45a1-8d6e-2ffd755de7d6" providerId="ADAL" clId="{D10A4E45-4535-4A35-8AD7-16FAC3AEF9A5}" dt="2024-05-24T20:24:33.301" v="824"/>
          <pc:sldLayoutMkLst>
            <pc:docMk/>
            <pc:sldMasterMk cId="1258418466" sldId="2147483845"/>
            <pc:sldLayoutMk cId="1872457079" sldId="2147483851"/>
          </pc:sldLayoutMkLst>
        </pc:sldLayoutChg>
        <pc:sldLayoutChg chg="setBg">
          <pc:chgData name="Kelli Mcbride" userId="26f9758d-8b30-45a1-8d6e-2ffd755de7d6" providerId="ADAL" clId="{D10A4E45-4535-4A35-8AD7-16FAC3AEF9A5}" dt="2024-05-24T20:24:33.301" v="824"/>
          <pc:sldLayoutMkLst>
            <pc:docMk/>
            <pc:sldMasterMk cId="1258418466" sldId="2147483845"/>
            <pc:sldLayoutMk cId="1807608883" sldId="2147483852"/>
          </pc:sldLayoutMkLst>
        </pc:sldLayoutChg>
        <pc:sldLayoutChg chg="setBg">
          <pc:chgData name="Kelli Mcbride" userId="26f9758d-8b30-45a1-8d6e-2ffd755de7d6" providerId="ADAL" clId="{D10A4E45-4535-4A35-8AD7-16FAC3AEF9A5}" dt="2024-05-24T20:24:33.301" v="824"/>
          <pc:sldLayoutMkLst>
            <pc:docMk/>
            <pc:sldMasterMk cId="1258418466" sldId="2147483845"/>
            <pc:sldLayoutMk cId="2508243010" sldId="2147483853"/>
          </pc:sldLayoutMkLst>
        </pc:sldLayoutChg>
        <pc:sldLayoutChg chg="setBg">
          <pc:chgData name="Kelli Mcbride" userId="26f9758d-8b30-45a1-8d6e-2ffd755de7d6" providerId="ADAL" clId="{D10A4E45-4535-4A35-8AD7-16FAC3AEF9A5}" dt="2024-05-24T20:24:33.301" v="824"/>
          <pc:sldLayoutMkLst>
            <pc:docMk/>
            <pc:sldMasterMk cId="1258418466" sldId="2147483845"/>
            <pc:sldLayoutMk cId="4291616801" sldId="2147483854"/>
          </pc:sldLayoutMkLst>
        </pc:sldLayoutChg>
        <pc:sldLayoutChg chg="setBg">
          <pc:chgData name="Kelli Mcbride" userId="26f9758d-8b30-45a1-8d6e-2ffd755de7d6" providerId="ADAL" clId="{D10A4E45-4535-4A35-8AD7-16FAC3AEF9A5}" dt="2024-05-24T20:24:33.301" v="824"/>
          <pc:sldLayoutMkLst>
            <pc:docMk/>
            <pc:sldMasterMk cId="1258418466" sldId="2147483845"/>
            <pc:sldLayoutMk cId="251117909" sldId="2147483855"/>
          </pc:sldLayoutMkLst>
        </pc:sldLayoutChg>
        <pc:sldLayoutChg chg="setBg">
          <pc:chgData name="Kelli Mcbride" userId="26f9758d-8b30-45a1-8d6e-2ffd755de7d6" providerId="ADAL" clId="{D10A4E45-4535-4A35-8AD7-16FAC3AEF9A5}" dt="2024-05-24T20:24:33.301" v="824"/>
          <pc:sldLayoutMkLst>
            <pc:docMk/>
            <pc:sldMasterMk cId="1258418466" sldId="2147483845"/>
            <pc:sldLayoutMk cId="2680086585" sldId="2147483856"/>
          </pc:sldLayoutMkLst>
        </pc:sldLayoutChg>
      </pc:sldMaster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ata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svg"/></Relationships>
</file>

<file path=ppt/diagrams/_rels/data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0EFBB-96A1-4767-80FA-5CB9CED5FAFC}" type="doc">
      <dgm:prSet loTypeId="urn:microsoft.com/office/officeart/2005/8/layout/pyramid3" loCatId="pyramid" qsTypeId="urn:microsoft.com/office/officeart/2005/8/quickstyle/simple1" qsCatId="simple" csTypeId="urn:microsoft.com/office/officeart/2005/8/colors/accent1_5" csCatId="accent1" phldr="1"/>
      <dgm:spPr/>
    </dgm:pt>
    <dgm:pt modelId="{6CB57BD5-DEA0-455F-B8B1-5B49E141EDFD}">
      <dgm:prSet phldrT="[Text]"/>
      <dgm:spPr/>
      <dgm:t>
        <a:bodyPr/>
        <a:lstStyle/>
        <a:p>
          <a:pPr algn="ctr"/>
          <a:r>
            <a:rPr lang="en-US" b="1">
              <a:solidFill>
                <a:srgbClr val="002060"/>
              </a:solidFill>
            </a:rPr>
            <a:t>Attention Getter</a:t>
          </a:r>
        </a:p>
      </dgm:t>
    </dgm:pt>
    <dgm:pt modelId="{E7521F7E-87D3-4249-9D62-AF32418D7509}" type="parTrans" cxnId="{7A9367E8-DB01-43DC-89FD-D3803B5D0F59}">
      <dgm:prSet/>
      <dgm:spPr/>
      <dgm:t>
        <a:bodyPr/>
        <a:lstStyle/>
        <a:p>
          <a:pPr algn="ctr"/>
          <a:endParaRPr lang="en-US" b="1"/>
        </a:p>
      </dgm:t>
    </dgm:pt>
    <dgm:pt modelId="{8A815A25-B2F6-4833-9791-E1B34B6E3A16}" type="sibTrans" cxnId="{7A9367E8-DB01-43DC-89FD-D3803B5D0F59}">
      <dgm:prSet/>
      <dgm:spPr/>
      <dgm:t>
        <a:bodyPr/>
        <a:lstStyle/>
        <a:p>
          <a:pPr algn="ctr"/>
          <a:endParaRPr lang="en-US" b="1"/>
        </a:p>
      </dgm:t>
    </dgm:pt>
    <dgm:pt modelId="{9F5E2610-4EC6-4CD4-BDA8-35D805209B82}">
      <dgm:prSet phldrT="[Text]"/>
      <dgm:spPr/>
      <dgm:t>
        <a:bodyPr/>
        <a:lstStyle/>
        <a:p>
          <a:pPr algn="ctr"/>
          <a:r>
            <a:rPr lang="en-US" b="1"/>
            <a:t>Context &amp; Background </a:t>
          </a:r>
          <a:r>
            <a:rPr lang="en-US" b="1">
              <a:solidFill>
                <a:srgbClr val="002060"/>
              </a:solidFill>
            </a:rPr>
            <a:t>Information</a:t>
          </a:r>
        </a:p>
      </dgm:t>
    </dgm:pt>
    <dgm:pt modelId="{D66EC008-4C71-40B4-BE99-9AFC477C2252}" type="parTrans" cxnId="{FC8A308E-152C-4C65-850E-36886F5CCE82}">
      <dgm:prSet/>
      <dgm:spPr/>
      <dgm:t>
        <a:bodyPr/>
        <a:lstStyle/>
        <a:p>
          <a:pPr algn="ctr"/>
          <a:endParaRPr lang="en-US" b="1"/>
        </a:p>
      </dgm:t>
    </dgm:pt>
    <dgm:pt modelId="{E48BE753-1323-4EDA-871C-2D7A149B72F6}" type="sibTrans" cxnId="{FC8A308E-152C-4C65-850E-36886F5CCE82}">
      <dgm:prSet/>
      <dgm:spPr/>
      <dgm:t>
        <a:bodyPr/>
        <a:lstStyle/>
        <a:p>
          <a:pPr algn="ctr"/>
          <a:endParaRPr lang="en-US" b="1"/>
        </a:p>
      </dgm:t>
    </dgm:pt>
    <dgm:pt modelId="{4CFE8533-9300-46CF-ADDB-56ECD559AE51}">
      <dgm:prSet phldrT="[Text]"/>
      <dgm:spPr/>
      <dgm:t>
        <a:bodyPr/>
        <a:lstStyle/>
        <a:p>
          <a:pPr algn="ctr"/>
          <a:r>
            <a:rPr lang="en-US" b="1"/>
            <a:t>Thesis Statement</a:t>
          </a:r>
        </a:p>
      </dgm:t>
    </dgm:pt>
    <dgm:pt modelId="{A195AAB0-0AFA-4588-A93E-3D5612BD70C6}" type="parTrans" cxnId="{317F00CF-30FE-4FE9-8FAC-0E938D6F35BF}">
      <dgm:prSet/>
      <dgm:spPr/>
      <dgm:t>
        <a:bodyPr/>
        <a:lstStyle/>
        <a:p>
          <a:pPr algn="ctr"/>
          <a:endParaRPr lang="en-US" b="1"/>
        </a:p>
      </dgm:t>
    </dgm:pt>
    <dgm:pt modelId="{B56999C8-D202-44EC-99FC-407E36F3FB75}" type="sibTrans" cxnId="{317F00CF-30FE-4FE9-8FAC-0E938D6F35BF}">
      <dgm:prSet/>
      <dgm:spPr/>
      <dgm:t>
        <a:bodyPr/>
        <a:lstStyle/>
        <a:p>
          <a:pPr algn="ctr"/>
          <a:endParaRPr lang="en-US" b="1"/>
        </a:p>
      </dgm:t>
    </dgm:pt>
    <dgm:pt modelId="{395438E5-2E1C-42BD-963A-048D4C107985}" type="pres">
      <dgm:prSet presAssocID="{74F0EFBB-96A1-4767-80FA-5CB9CED5FAFC}" presName="Name0" presStyleCnt="0">
        <dgm:presLayoutVars>
          <dgm:dir/>
          <dgm:animLvl val="lvl"/>
          <dgm:resizeHandles val="exact"/>
        </dgm:presLayoutVars>
      </dgm:prSet>
      <dgm:spPr/>
    </dgm:pt>
    <dgm:pt modelId="{A50B253C-C5A2-4FC5-9F07-56F31E7CDCC7}" type="pres">
      <dgm:prSet presAssocID="{6CB57BD5-DEA0-455F-B8B1-5B49E141EDFD}" presName="Name8" presStyleCnt="0"/>
      <dgm:spPr/>
    </dgm:pt>
    <dgm:pt modelId="{258D3A0F-FAE7-4055-8C8F-DE089707B34D}" type="pres">
      <dgm:prSet presAssocID="{6CB57BD5-DEA0-455F-B8B1-5B49E141EDFD}" presName="level" presStyleLbl="node1" presStyleIdx="0" presStyleCnt="3" custScaleY="43522" custLinFactNeighborX="-74854" custLinFactNeighborY="-24011">
        <dgm:presLayoutVars>
          <dgm:chMax val="1"/>
          <dgm:bulletEnabled val="1"/>
        </dgm:presLayoutVars>
      </dgm:prSet>
      <dgm:spPr/>
    </dgm:pt>
    <dgm:pt modelId="{5214CCC4-63ED-43BF-8F24-F9C86325BD91}" type="pres">
      <dgm:prSet presAssocID="{6CB57BD5-DEA0-455F-B8B1-5B49E141EDFD}" presName="levelTx" presStyleLbl="revTx" presStyleIdx="0" presStyleCnt="0">
        <dgm:presLayoutVars>
          <dgm:chMax val="1"/>
          <dgm:bulletEnabled val="1"/>
        </dgm:presLayoutVars>
      </dgm:prSet>
      <dgm:spPr/>
    </dgm:pt>
    <dgm:pt modelId="{CE17654F-0B47-4699-A4DF-DA32E5B91207}" type="pres">
      <dgm:prSet presAssocID="{9F5E2610-4EC6-4CD4-BDA8-35D805209B82}" presName="Name8" presStyleCnt="0"/>
      <dgm:spPr/>
    </dgm:pt>
    <dgm:pt modelId="{9EF8308B-0898-4E97-B0D1-A09EDE5E12A5}" type="pres">
      <dgm:prSet presAssocID="{9F5E2610-4EC6-4CD4-BDA8-35D805209B82}" presName="level" presStyleLbl="node1" presStyleIdx="1" presStyleCnt="3" custScaleY="126315">
        <dgm:presLayoutVars>
          <dgm:chMax val="1"/>
          <dgm:bulletEnabled val="1"/>
        </dgm:presLayoutVars>
      </dgm:prSet>
      <dgm:spPr/>
    </dgm:pt>
    <dgm:pt modelId="{6770DB54-2D6A-4FC9-92C6-CF1F21A49BAF}" type="pres">
      <dgm:prSet presAssocID="{9F5E2610-4EC6-4CD4-BDA8-35D805209B82}" presName="levelTx" presStyleLbl="revTx" presStyleIdx="0" presStyleCnt="0">
        <dgm:presLayoutVars>
          <dgm:chMax val="1"/>
          <dgm:bulletEnabled val="1"/>
        </dgm:presLayoutVars>
      </dgm:prSet>
      <dgm:spPr/>
    </dgm:pt>
    <dgm:pt modelId="{9B2307A0-BA34-476A-BC0B-74E90EE43C92}" type="pres">
      <dgm:prSet presAssocID="{4CFE8533-9300-46CF-ADDB-56ECD559AE51}" presName="Name8" presStyleCnt="0"/>
      <dgm:spPr/>
    </dgm:pt>
    <dgm:pt modelId="{6E78927F-9280-4813-824F-432AEA9267F8}" type="pres">
      <dgm:prSet presAssocID="{4CFE8533-9300-46CF-ADDB-56ECD559AE51}" presName="level" presStyleLbl="node1" presStyleIdx="2" presStyleCnt="3" custScaleY="59189">
        <dgm:presLayoutVars>
          <dgm:chMax val="1"/>
          <dgm:bulletEnabled val="1"/>
        </dgm:presLayoutVars>
      </dgm:prSet>
      <dgm:spPr/>
    </dgm:pt>
    <dgm:pt modelId="{E7E648EF-AC67-4203-B52E-09B2E7A18BF6}" type="pres">
      <dgm:prSet presAssocID="{4CFE8533-9300-46CF-ADDB-56ECD559AE51}" presName="levelTx" presStyleLbl="revTx" presStyleIdx="0" presStyleCnt="0">
        <dgm:presLayoutVars>
          <dgm:chMax val="1"/>
          <dgm:bulletEnabled val="1"/>
        </dgm:presLayoutVars>
      </dgm:prSet>
      <dgm:spPr/>
    </dgm:pt>
  </dgm:ptLst>
  <dgm:cxnLst>
    <dgm:cxn modelId="{9F3E6A02-0C9A-4E73-A62E-F4D7AF64522F}" type="presOf" srcId="{9F5E2610-4EC6-4CD4-BDA8-35D805209B82}" destId="{6770DB54-2D6A-4FC9-92C6-CF1F21A49BAF}" srcOrd="1" destOrd="0" presId="urn:microsoft.com/office/officeart/2005/8/layout/pyramid3"/>
    <dgm:cxn modelId="{04233C1E-95F0-4304-B73D-AA7690AE1A07}" type="presOf" srcId="{6CB57BD5-DEA0-455F-B8B1-5B49E141EDFD}" destId="{5214CCC4-63ED-43BF-8F24-F9C86325BD91}" srcOrd="1" destOrd="0" presId="urn:microsoft.com/office/officeart/2005/8/layout/pyramid3"/>
    <dgm:cxn modelId="{63C3406C-1CD8-475F-AE4A-31FF45303563}" type="presOf" srcId="{4CFE8533-9300-46CF-ADDB-56ECD559AE51}" destId="{E7E648EF-AC67-4203-B52E-09B2E7A18BF6}" srcOrd="1" destOrd="0" presId="urn:microsoft.com/office/officeart/2005/8/layout/pyramid3"/>
    <dgm:cxn modelId="{52111B81-3641-42E2-8525-223BFC0923BF}" type="presOf" srcId="{4CFE8533-9300-46CF-ADDB-56ECD559AE51}" destId="{6E78927F-9280-4813-824F-432AEA9267F8}" srcOrd="0" destOrd="0" presId="urn:microsoft.com/office/officeart/2005/8/layout/pyramid3"/>
    <dgm:cxn modelId="{FC8A308E-152C-4C65-850E-36886F5CCE82}" srcId="{74F0EFBB-96A1-4767-80FA-5CB9CED5FAFC}" destId="{9F5E2610-4EC6-4CD4-BDA8-35D805209B82}" srcOrd="1" destOrd="0" parTransId="{D66EC008-4C71-40B4-BE99-9AFC477C2252}" sibTransId="{E48BE753-1323-4EDA-871C-2D7A149B72F6}"/>
    <dgm:cxn modelId="{DF47B799-D2B0-4C33-80BD-07C0741BF086}" type="presOf" srcId="{9F5E2610-4EC6-4CD4-BDA8-35D805209B82}" destId="{9EF8308B-0898-4E97-B0D1-A09EDE5E12A5}" srcOrd="0" destOrd="0" presId="urn:microsoft.com/office/officeart/2005/8/layout/pyramid3"/>
    <dgm:cxn modelId="{317F00CF-30FE-4FE9-8FAC-0E938D6F35BF}" srcId="{74F0EFBB-96A1-4767-80FA-5CB9CED5FAFC}" destId="{4CFE8533-9300-46CF-ADDB-56ECD559AE51}" srcOrd="2" destOrd="0" parTransId="{A195AAB0-0AFA-4588-A93E-3D5612BD70C6}" sibTransId="{B56999C8-D202-44EC-99FC-407E36F3FB75}"/>
    <dgm:cxn modelId="{7A9367E8-DB01-43DC-89FD-D3803B5D0F59}" srcId="{74F0EFBB-96A1-4767-80FA-5CB9CED5FAFC}" destId="{6CB57BD5-DEA0-455F-B8B1-5B49E141EDFD}" srcOrd="0" destOrd="0" parTransId="{E7521F7E-87D3-4249-9D62-AF32418D7509}" sibTransId="{8A815A25-B2F6-4833-9791-E1B34B6E3A16}"/>
    <dgm:cxn modelId="{BC2A5EEC-43FC-4349-8C1C-C401DE7A51E3}" type="presOf" srcId="{74F0EFBB-96A1-4767-80FA-5CB9CED5FAFC}" destId="{395438E5-2E1C-42BD-963A-048D4C107985}" srcOrd="0" destOrd="0" presId="urn:microsoft.com/office/officeart/2005/8/layout/pyramid3"/>
    <dgm:cxn modelId="{D8846FFC-D830-47A8-AD1E-83CB9DF6C61E}" type="presOf" srcId="{6CB57BD5-DEA0-455F-B8B1-5B49E141EDFD}" destId="{258D3A0F-FAE7-4055-8C8F-DE089707B34D}" srcOrd="0" destOrd="0" presId="urn:microsoft.com/office/officeart/2005/8/layout/pyramid3"/>
    <dgm:cxn modelId="{706DE94A-99E2-40EE-A89D-160037F7E2F7}" type="presParOf" srcId="{395438E5-2E1C-42BD-963A-048D4C107985}" destId="{A50B253C-C5A2-4FC5-9F07-56F31E7CDCC7}" srcOrd="0" destOrd="0" presId="urn:microsoft.com/office/officeart/2005/8/layout/pyramid3"/>
    <dgm:cxn modelId="{A4841B7B-2847-4EDC-85B6-A0991371B88C}" type="presParOf" srcId="{A50B253C-C5A2-4FC5-9F07-56F31E7CDCC7}" destId="{258D3A0F-FAE7-4055-8C8F-DE089707B34D}" srcOrd="0" destOrd="0" presId="urn:microsoft.com/office/officeart/2005/8/layout/pyramid3"/>
    <dgm:cxn modelId="{7AE4EC1C-6533-4A35-BE47-894FAE0392F6}" type="presParOf" srcId="{A50B253C-C5A2-4FC5-9F07-56F31E7CDCC7}" destId="{5214CCC4-63ED-43BF-8F24-F9C86325BD91}" srcOrd="1" destOrd="0" presId="urn:microsoft.com/office/officeart/2005/8/layout/pyramid3"/>
    <dgm:cxn modelId="{DC97D6B5-7ADC-4737-A177-99A5A021FF4C}" type="presParOf" srcId="{395438E5-2E1C-42BD-963A-048D4C107985}" destId="{CE17654F-0B47-4699-A4DF-DA32E5B91207}" srcOrd="1" destOrd="0" presId="urn:microsoft.com/office/officeart/2005/8/layout/pyramid3"/>
    <dgm:cxn modelId="{82BF95F4-6C9C-48E0-9491-1FFCF1BE88B9}" type="presParOf" srcId="{CE17654F-0B47-4699-A4DF-DA32E5B91207}" destId="{9EF8308B-0898-4E97-B0D1-A09EDE5E12A5}" srcOrd="0" destOrd="0" presId="urn:microsoft.com/office/officeart/2005/8/layout/pyramid3"/>
    <dgm:cxn modelId="{3A738FAB-052D-4262-BB46-A88CEA46F14D}" type="presParOf" srcId="{CE17654F-0B47-4699-A4DF-DA32E5B91207}" destId="{6770DB54-2D6A-4FC9-92C6-CF1F21A49BAF}" srcOrd="1" destOrd="0" presId="urn:microsoft.com/office/officeart/2005/8/layout/pyramid3"/>
    <dgm:cxn modelId="{829384C8-790C-4866-AD30-755A77FAA931}" type="presParOf" srcId="{395438E5-2E1C-42BD-963A-048D4C107985}" destId="{9B2307A0-BA34-476A-BC0B-74E90EE43C92}" srcOrd="2" destOrd="0" presId="urn:microsoft.com/office/officeart/2005/8/layout/pyramid3"/>
    <dgm:cxn modelId="{CEEBF489-E47D-4EB6-A4FF-57C37871C882}" type="presParOf" srcId="{9B2307A0-BA34-476A-BC0B-74E90EE43C92}" destId="{6E78927F-9280-4813-824F-432AEA9267F8}" srcOrd="0" destOrd="0" presId="urn:microsoft.com/office/officeart/2005/8/layout/pyramid3"/>
    <dgm:cxn modelId="{0113860E-8C20-409A-B954-257567E163AB}" type="presParOf" srcId="{9B2307A0-BA34-476A-BC0B-74E90EE43C92}" destId="{E7E648EF-AC67-4203-B52E-09B2E7A18BF6}"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EAC457-BAEE-4CDD-BD37-5F3951189D6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BD28035-7DBC-4323-9F21-6CB91C94C55B}">
      <dgm:prSet/>
      <dgm:spPr/>
      <dgm:t>
        <a:bodyPr/>
        <a:lstStyle/>
        <a:p>
          <a:r>
            <a:rPr lang="en-US" b="1" i="0" baseline="0"/>
            <a:t>Consider Your Audience:</a:t>
          </a:r>
          <a:r>
            <a:rPr lang="en-US" b="0" i="0" baseline="0"/>
            <a:t> Who are you writing for?</a:t>
          </a:r>
          <a:endParaRPr lang="en-US"/>
        </a:p>
      </dgm:t>
    </dgm:pt>
    <dgm:pt modelId="{7B1563DB-6CC6-44B6-9DEE-516DE7EA2BE2}" type="parTrans" cxnId="{02F60D9A-B997-46CF-B015-988C8DCBC4DC}">
      <dgm:prSet/>
      <dgm:spPr/>
      <dgm:t>
        <a:bodyPr/>
        <a:lstStyle/>
        <a:p>
          <a:endParaRPr lang="en-US"/>
        </a:p>
      </dgm:t>
    </dgm:pt>
    <dgm:pt modelId="{3DAE2C12-9483-443C-A378-0368ECCC6C72}" type="sibTrans" cxnId="{02F60D9A-B997-46CF-B015-988C8DCBC4DC}">
      <dgm:prSet/>
      <dgm:spPr/>
      <dgm:t>
        <a:bodyPr/>
        <a:lstStyle/>
        <a:p>
          <a:endParaRPr lang="en-US"/>
        </a:p>
      </dgm:t>
    </dgm:pt>
    <dgm:pt modelId="{FED934EA-DF1F-4559-ADE9-1D45E802132F}">
      <dgm:prSet/>
      <dgm:spPr/>
      <dgm:t>
        <a:bodyPr/>
        <a:lstStyle/>
        <a:p>
          <a:r>
            <a:rPr lang="en-US" b="1" i="0" baseline="0"/>
            <a:t>Match Your Tone:</a:t>
          </a:r>
          <a:r>
            <a:rPr lang="en-US" b="0" i="0" baseline="0"/>
            <a:t> Is your essay serious, persuasive, humorous?</a:t>
          </a:r>
          <a:endParaRPr lang="en-US"/>
        </a:p>
      </dgm:t>
    </dgm:pt>
    <dgm:pt modelId="{84FED96D-3EE3-47F1-B266-B8B466B1CA60}" type="parTrans" cxnId="{83966948-AEA2-49C0-8771-A96DCF9D041B}">
      <dgm:prSet/>
      <dgm:spPr/>
      <dgm:t>
        <a:bodyPr/>
        <a:lstStyle/>
        <a:p>
          <a:endParaRPr lang="en-US"/>
        </a:p>
      </dgm:t>
    </dgm:pt>
    <dgm:pt modelId="{191B22E3-2915-46FC-B537-9AB1F5910971}" type="sibTrans" cxnId="{83966948-AEA2-49C0-8771-A96DCF9D041B}">
      <dgm:prSet/>
      <dgm:spPr/>
      <dgm:t>
        <a:bodyPr/>
        <a:lstStyle/>
        <a:p>
          <a:endParaRPr lang="en-US"/>
        </a:p>
      </dgm:t>
    </dgm:pt>
    <dgm:pt modelId="{2F73AB33-BDAA-4504-B3AA-AF5B0CC5C8F8}">
      <dgm:prSet/>
      <dgm:spPr/>
      <dgm:t>
        <a:bodyPr/>
        <a:lstStyle/>
        <a:p>
          <a:r>
            <a:rPr lang="en-US" b="1" i="0" baseline="0"/>
            <a:t>Connect to Your Thesis:</a:t>
          </a:r>
          <a:r>
            <a:rPr lang="en-US" b="0" i="0" baseline="0"/>
            <a:t> The hook should lead naturally into your main argument.</a:t>
          </a:r>
          <a:endParaRPr lang="en-US"/>
        </a:p>
      </dgm:t>
    </dgm:pt>
    <dgm:pt modelId="{A5276C8B-B1C1-4FEB-A571-9FBEAD939C41}" type="parTrans" cxnId="{571C6EAB-50C8-44EC-85CE-9C8B2F7A45BD}">
      <dgm:prSet/>
      <dgm:spPr/>
      <dgm:t>
        <a:bodyPr/>
        <a:lstStyle/>
        <a:p>
          <a:endParaRPr lang="en-US"/>
        </a:p>
      </dgm:t>
    </dgm:pt>
    <dgm:pt modelId="{5D719D33-1980-4948-99CC-BD0F7F495891}" type="sibTrans" cxnId="{571C6EAB-50C8-44EC-85CE-9C8B2F7A45BD}">
      <dgm:prSet/>
      <dgm:spPr/>
      <dgm:t>
        <a:bodyPr/>
        <a:lstStyle/>
        <a:p>
          <a:endParaRPr lang="en-US"/>
        </a:p>
      </dgm:t>
    </dgm:pt>
    <dgm:pt modelId="{5CE61ECF-781B-4644-ACA4-F800629E3B65}">
      <dgm:prSet/>
      <dgm:spPr/>
      <dgm:t>
        <a:bodyPr/>
        <a:lstStyle/>
        <a:p>
          <a:r>
            <a:rPr lang="en-US" b="1" i="0" baseline="0"/>
            <a:t>Be Original:</a:t>
          </a:r>
          <a:r>
            <a:rPr lang="en-US" b="0" i="0" baseline="0"/>
            <a:t> Avoid clichés and predictable approaches. </a:t>
          </a:r>
          <a:endParaRPr lang="en-US"/>
        </a:p>
      </dgm:t>
    </dgm:pt>
    <dgm:pt modelId="{6832DF54-1F25-4D5E-9CB2-F1CF99BF55A4}" type="parTrans" cxnId="{6EAE69EC-94E5-4A5E-9928-EAD755E03D4B}">
      <dgm:prSet/>
      <dgm:spPr/>
      <dgm:t>
        <a:bodyPr/>
        <a:lstStyle/>
        <a:p>
          <a:endParaRPr lang="en-US"/>
        </a:p>
      </dgm:t>
    </dgm:pt>
    <dgm:pt modelId="{A62316BA-08C0-4CD7-8B5B-9021A7533F81}" type="sibTrans" cxnId="{6EAE69EC-94E5-4A5E-9928-EAD755E03D4B}">
      <dgm:prSet/>
      <dgm:spPr/>
      <dgm:t>
        <a:bodyPr/>
        <a:lstStyle/>
        <a:p>
          <a:endParaRPr lang="en-US"/>
        </a:p>
      </dgm:t>
    </dgm:pt>
    <dgm:pt modelId="{BDF77A54-5490-498A-80E0-3F9254B3E602}" type="pres">
      <dgm:prSet presAssocID="{89EAC457-BAEE-4CDD-BD37-5F3951189D60}" presName="root" presStyleCnt="0">
        <dgm:presLayoutVars>
          <dgm:dir/>
          <dgm:resizeHandles val="exact"/>
        </dgm:presLayoutVars>
      </dgm:prSet>
      <dgm:spPr/>
    </dgm:pt>
    <dgm:pt modelId="{114F9CEC-45E8-4E05-858B-17D3AAD8EAEB}" type="pres">
      <dgm:prSet presAssocID="{7BD28035-7DBC-4323-9F21-6CB91C94C55B}" presName="compNode" presStyleCnt="0"/>
      <dgm:spPr/>
    </dgm:pt>
    <dgm:pt modelId="{7EBC01AE-A0F0-4EAE-9DF5-F5002B99D771}" type="pres">
      <dgm:prSet presAssocID="{7BD28035-7DBC-4323-9F21-6CB91C94C55B}" presName="bgRect" presStyleLbl="bgShp" presStyleIdx="0" presStyleCnt="4"/>
      <dgm:spPr/>
    </dgm:pt>
    <dgm:pt modelId="{CDA69145-F20B-4266-BC6E-BC176D387C51}" type="pres">
      <dgm:prSet presAssocID="{7BD28035-7DBC-4323-9F21-6CB91C94C55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ting"/>
        </a:ext>
      </dgm:extLst>
    </dgm:pt>
    <dgm:pt modelId="{6E888CAF-7485-4B35-A9F1-D64AB792EF78}" type="pres">
      <dgm:prSet presAssocID="{7BD28035-7DBC-4323-9F21-6CB91C94C55B}" presName="spaceRect" presStyleCnt="0"/>
      <dgm:spPr/>
    </dgm:pt>
    <dgm:pt modelId="{02587148-8FA2-4420-9296-FD807B8177D5}" type="pres">
      <dgm:prSet presAssocID="{7BD28035-7DBC-4323-9F21-6CB91C94C55B}" presName="parTx" presStyleLbl="revTx" presStyleIdx="0" presStyleCnt="4">
        <dgm:presLayoutVars>
          <dgm:chMax val="0"/>
          <dgm:chPref val="0"/>
        </dgm:presLayoutVars>
      </dgm:prSet>
      <dgm:spPr/>
    </dgm:pt>
    <dgm:pt modelId="{7E0B7ED4-19A1-4CD0-9332-74C539C76C35}" type="pres">
      <dgm:prSet presAssocID="{3DAE2C12-9483-443C-A378-0368ECCC6C72}" presName="sibTrans" presStyleCnt="0"/>
      <dgm:spPr/>
    </dgm:pt>
    <dgm:pt modelId="{00B8FD71-DF86-4FB2-A992-63D847C1A6B7}" type="pres">
      <dgm:prSet presAssocID="{FED934EA-DF1F-4559-ADE9-1D45E802132F}" presName="compNode" presStyleCnt="0"/>
      <dgm:spPr/>
    </dgm:pt>
    <dgm:pt modelId="{B00617AF-9B02-48C5-BCD5-FA1ACFE3D883}" type="pres">
      <dgm:prSet presAssocID="{FED934EA-DF1F-4559-ADE9-1D45E802132F}" presName="bgRect" presStyleLbl="bgShp" presStyleIdx="1" presStyleCnt="4"/>
      <dgm:spPr/>
    </dgm:pt>
    <dgm:pt modelId="{2C5B1CF8-56E6-410A-9790-7F63B341A3E4}" type="pres">
      <dgm:prSet presAssocID="{FED934EA-DF1F-4559-ADE9-1D45E802132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Quotation Mark"/>
        </a:ext>
      </dgm:extLst>
    </dgm:pt>
    <dgm:pt modelId="{6D8875B1-CF01-4F09-A451-BD3FF6C6CF8A}" type="pres">
      <dgm:prSet presAssocID="{FED934EA-DF1F-4559-ADE9-1D45E802132F}" presName="spaceRect" presStyleCnt="0"/>
      <dgm:spPr/>
    </dgm:pt>
    <dgm:pt modelId="{A55D03F6-391D-4B86-8BF8-CE10763D06F6}" type="pres">
      <dgm:prSet presAssocID="{FED934EA-DF1F-4559-ADE9-1D45E802132F}" presName="parTx" presStyleLbl="revTx" presStyleIdx="1" presStyleCnt="4">
        <dgm:presLayoutVars>
          <dgm:chMax val="0"/>
          <dgm:chPref val="0"/>
        </dgm:presLayoutVars>
      </dgm:prSet>
      <dgm:spPr/>
    </dgm:pt>
    <dgm:pt modelId="{988FEB50-17B6-4D1C-92C2-5AD59C5B34A7}" type="pres">
      <dgm:prSet presAssocID="{191B22E3-2915-46FC-B537-9AB1F5910971}" presName="sibTrans" presStyleCnt="0"/>
      <dgm:spPr/>
    </dgm:pt>
    <dgm:pt modelId="{2B34C8CF-72C3-42FF-A7CC-9E4E42A935D3}" type="pres">
      <dgm:prSet presAssocID="{2F73AB33-BDAA-4504-B3AA-AF5B0CC5C8F8}" presName="compNode" presStyleCnt="0"/>
      <dgm:spPr/>
    </dgm:pt>
    <dgm:pt modelId="{F5AF4C76-4B97-459D-9815-4D1E0619CA44}" type="pres">
      <dgm:prSet presAssocID="{2F73AB33-BDAA-4504-B3AA-AF5B0CC5C8F8}" presName="bgRect" presStyleLbl="bgShp" presStyleIdx="2" presStyleCnt="4"/>
      <dgm:spPr/>
    </dgm:pt>
    <dgm:pt modelId="{9B6064E8-4AFE-423D-AF0D-E4CD1B623923}" type="pres">
      <dgm:prSet presAssocID="{2F73AB33-BDAA-4504-B3AA-AF5B0CC5C8F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C172157C-2B39-4C16-A0F7-FDC2D874882A}" type="pres">
      <dgm:prSet presAssocID="{2F73AB33-BDAA-4504-B3AA-AF5B0CC5C8F8}" presName="spaceRect" presStyleCnt="0"/>
      <dgm:spPr/>
    </dgm:pt>
    <dgm:pt modelId="{3044DE4A-0F28-48BA-8AE7-AA11EDBE10B3}" type="pres">
      <dgm:prSet presAssocID="{2F73AB33-BDAA-4504-B3AA-AF5B0CC5C8F8}" presName="parTx" presStyleLbl="revTx" presStyleIdx="2" presStyleCnt="4">
        <dgm:presLayoutVars>
          <dgm:chMax val="0"/>
          <dgm:chPref val="0"/>
        </dgm:presLayoutVars>
      </dgm:prSet>
      <dgm:spPr/>
    </dgm:pt>
    <dgm:pt modelId="{219030F5-55EA-4D41-94C9-B93A6E7CF786}" type="pres">
      <dgm:prSet presAssocID="{5D719D33-1980-4948-99CC-BD0F7F495891}" presName="sibTrans" presStyleCnt="0"/>
      <dgm:spPr/>
    </dgm:pt>
    <dgm:pt modelId="{49B0147A-BF75-4920-88B9-F9FA9E4BA244}" type="pres">
      <dgm:prSet presAssocID="{5CE61ECF-781B-4644-ACA4-F800629E3B65}" presName="compNode" presStyleCnt="0"/>
      <dgm:spPr/>
    </dgm:pt>
    <dgm:pt modelId="{4DDCA2AD-85C9-400A-ACD3-BBCA69E1816A}" type="pres">
      <dgm:prSet presAssocID="{5CE61ECF-781B-4644-ACA4-F800629E3B65}" presName="bgRect" presStyleLbl="bgShp" presStyleIdx="3" presStyleCnt="4"/>
      <dgm:spPr/>
    </dgm:pt>
    <dgm:pt modelId="{26F679FD-50C5-40BE-8974-78DE2538C5F7}" type="pres">
      <dgm:prSet presAssocID="{5CE61ECF-781B-4644-ACA4-F800629E3B6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kflow"/>
        </a:ext>
      </dgm:extLst>
    </dgm:pt>
    <dgm:pt modelId="{8AEA7277-5431-4CAB-96DA-E457A6F1E7A3}" type="pres">
      <dgm:prSet presAssocID="{5CE61ECF-781B-4644-ACA4-F800629E3B65}" presName="spaceRect" presStyleCnt="0"/>
      <dgm:spPr/>
    </dgm:pt>
    <dgm:pt modelId="{74AA6E07-9D60-497D-8A0F-71E917CF53D5}" type="pres">
      <dgm:prSet presAssocID="{5CE61ECF-781B-4644-ACA4-F800629E3B65}" presName="parTx" presStyleLbl="revTx" presStyleIdx="3" presStyleCnt="4">
        <dgm:presLayoutVars>
          <dgm:chMax val="0"/>
          <dgm:chPref val="0"/>
        </dgm:presLayoutVars>
      </dgm:prSet>
      <dgm:spPr/>
    </dgm:pt>
  </dgm:ptLst>
  <dgm:cxnLst>
    <dgm:cxn modelId="{9E85E014-F4C8-49CA-9003-3BB989B58C79}" type="presOf" srcId="{7BD28035-7DBC-4323-9F21-6CB91C94C55B}" destId="{02587148-8FA2-4420-9296-FD807B8177D5}" srcOrd="0" destOrd="0" presId="urn:microsoft.com/office/officeart/2018/2/layout/IconVerticalSolidList"/>
    <dgm:cxn modelId="{83966948-AEA2-49C0-8771-A96DCF9D041B}" srcId="{89EAC457-BAEE-4CDD-BD37-5F3951189D60}" destId="{FED934EA-DF1F-4559-ADE9-1D45E802132F}" srcOrd="1" destOrd="0" parTransId="{84FED96D-3EE3-47F1-B266-B8B466B1CA60}" sibTransId="{191B22E3-2915-46FC-B537-9AB1F5910971}"/>
    <dgm:cxn modelId="{6332C77D-0E28-4ED8-84E4-F342F2171E10}" type="presOf" srcId="{5CE61ECF-781B-4644-ACA4-F800629E3B65}" destId="{74AA6E07-9D60-497D-8A0F-71E917CF53D5}" srcOrd="0" destOrd="0" presId="urn:microsoft.com/office/officeart/2018/2/layout/IconVerticalSolidList"/>
    <dgm:cxn modelId="{0383CD7F-96D5-4277-B0C0-2DB974C78490}" type="presOf" srcId="{FED934EA-DF1F-4559-ADE9-1D45E802132F}" destId="{A55D03F6-391D-4B86-8BF8-CE10763D06F6}" srcOrd="0" destOrd="0" presId="urn:microsoft.com/office/officeart/2018/2/layout/IconVerticalSolidList"/>
    <dgm:cxn modelId="{02F60D9A-B997-46CF-B015-988C8DCBC4DC}" srcId="{89EAC457-BAEE-4CDD-BD37-5F3951189D60}" destId="{7BD28035-7DBC-4323-9F21-6CB91C94C55B}" srcOrd="0" destOrd="0" parTransId="{7B1563DB-6CC6-44B6-9DEE-516DE7EA2BE2}" sibTransId="{3DAE2C12-9483-443C-A378-0368ECCC6C72}"/>
    <dgm:cxn modelId="{571C6EAB-50C8-44EC-85CE-9C8B2F7A45BD}" srcId="{89EAC457-BAEE-4CDD-BD37-5F3951189D60}" destId="{2F73AB33-BDAA-4504-B3AA-AF5B0CC5C8F8}" srcOrd="2" destOrd="0" parTransId="{A5276C8B-B1C1-4FEB-A571-9FBEAD939C41}" sibTransId="{5D719D33-1980-4948-99CC-BD0F7F495891}"/>
    <dgm:cxn modelId="{BEFB8AB5-7C87-4D45-950F-57D78AB8E267}" type="presOf" srcId="{2F73AB33-BDAA-4504-B3AA-AF5B0CC5C8F8}" destId="{3044DE4A-0F28-48BA-8AE7-AA11EDBE10B3}" srcOrd="0" destOrd="0" presId="urn:microsoft.com/office/officeart/2018/2/layout/IconVerticalSolidList"/>
    <dgm:cxn modelId="{0DEF15D5-2677-4970-8B52-D671CDD49D03}" type="presOf" srcId="{89EAC457-BAEE-4CDD-BD37-5F3951189D60}" destId="{BDF77A54-5490-498A-80E0-3F9254B3E602}" srcOrd="0" destOrd="0" presId="urn:microsoft.com/office/officeart/2018/2/layout/IconVerticalSolidList"/>
    <dgm:cxn modelId="{6EAE69EC-94E5-4A5E-9928-EAD755E03D4B}" srcId="{89EAC457-BAEE-4CDD-BD37-5F3951189D60}" destId="{5CE61ECF-781B-4644-ACA4-F800629E3B65}" srcOrd="3" destOrd="0" parTransId="{6832DF54-1F25-4D5E-9CB2-F1CF99BF55A4}" sibTransId="{A62316BA-08C0-4CD7-8B5B-9021A7533F81}"/>
    <dgm:cxn modelId="{6748A6BA-20D7-4C30-9085-B3B9B8B8CF83}" type="presParOf" srcId="{BDF77A54-5490-498A-80E0-3F9254B3E602}" destId="{114F9CEC-45E8-4E05-858B-17D3AAD8EAEB}" srcOrd="0" destOrd="0" presId="urn:microsoft.com/office/officeart/2018/2/layout/IconVerticalSolidList"/>
    <dgm:cxn modelId="{6BD558F4-2996-4904-99BB-186AB867AFCD}" type="presParOf" srcId="{114F9CEC-45E8-4E05-858B-17D3AAD8EAEB}" destId="{7EBC01AE-A0F0-4EAE-9DF5-F5002B99D771}" srcOrd="0" destOrd="0" presId="urn:microsoft.com/office/officeart/2018/2/layout/IconVerticalSolidList"/>
    <dgm:cxn modelId="{3DEFA1A7-F509-4864-AA23-A7D9AA6AD280}" type="presParOf" srcId="{114F9CEC-45E8-4E05-858B-17D3AAD8EAEB}" destId="{CDA69145-F20B-4266-BC6E-BC176D387C51}" srcOrd="1" destOrd="0" presId="urn:microsoft.com/office/officeart/2018/2/layout/IconVerticalSolidList"/>
    <dgm:cxn modelId="{EF4D3B48-17E6-4424-BDAC-20B8D1151AE9}" type="presParOf" srcId="{114F9CEC-45E8-4E05-858B-17D3AAD8EAEB}" destId="{6E888CAF-7485-4B35-A9F1-D64AB792EF78}" srcOrd="2" destOrd="0" presId="urn:microsoft.com/office/officeart/2018/2/layout/IconVerticalSolidList"/>
    <dgm:cxn modelId="{0F58D3A2-0C71-41EF-9B6B-84F07D26178B}" type="presParOf" srcId="{114F9CEC-45E8-4E05-858B-17D3AAD8EAEB}" destId="{02587148-8FA2-4420-9296-FD807B8177D5}" srcOrd="3" destOrd="0" presId="urn:microsoft.com/office/officeart/2018/2/layout/IconVerticalSolidList"/>
    <dgm:cxn modelId="{9686BA94-9084-4933-A0EB-0EBED0EB11B4}" type="presParOf" srcId="{BDF77A54-5490-498A-80E0-3F9254B3E602}" destId="{7E0B7ED4-19A1-4CD0-9332-74C539C76C35}" srcOrd="1" destOrd="0" presId="urn:microsoft.com/office/officeart/2018/2/layout/IconVerticalSolidList"/>
    <dgm:cxn modelId="{EA42F174-F842-442A-B2AB-1340D3E8EDEF}" type="presParOf" srcId="{BDF77A54-5490-498A-80E0-3F9254B3E602}" destId="{00B8FD71-DF86-4FB2-A992-63D847C1A6B7}" srcOrd="2" destOrd="0" presId="urn:microsoft.com/office/officeart/2018/2/layout/IconVerticalSolidList"/>
    <dgm:cxn modelId="{2B9FE250-2472-4E72-96BC-745C18FA59DD}" type="presParOf" srcId="{00B8FD71-DF86-4FB2-A992-63D847C1A6B7}" destId="{B00617AF-9B02-48C5-BCD5-FA1ACFE3D883}" srcOrd="0" destOrd="0" presId="urn:microsoft.com/office/officeart/2018/2/layout/IconVerticalSolidList"/>
    <dgm:cxn modelId="{B922AD67-CFAB-44BF-86F7-27E0AE2FFA44}" type="presParOf" srcId="{00B8FD71-DF86-4FB2-A992-63D847C1A6B7}" destId="{2C5B1CF8-56E6-410A-9790-7F63B341A3E4}" srcOrd="1" destOrd="0" presId="urn:microsoft.com/office/officeart/2018/2/layout/IconVerticalSolidList"/>
    <dgm:cxn modelId="{5F6E8E3A-F123-4347-9300-49D850660AFD}" type="presParOf" srcId="{00B8FD71-DF86-4FB2-A992-63D847C1A6B7}" destId="{6D8875B1-CF01-4F09-A451-BD3FF6C6CF8A}" srcOrd="2" destOrd="0" presId="urn:microsoft.com/office/officeart/2018/2/layout/IconVerticalSolidList"/>
    <dgm:cxn modelId="{6EAA12FE-28ED-46CA-B1D1-2663EB09FEA8}" type="presParOf" srcId="{00B8FD71-DF86-4FB2-A992-63D847C1A6B7}" destId="{A55D03F6-391D-4B86-8BF8-CE10763D06F6}" srcOrd="3" destOrd="0" presId="urn:microsoft.com/office/officeart/2018/2/layout/IconVerticalSolidList"/>
    <dgm:cxn modelId="{444CED2A-6030-4D9E-B22F-06A3C4262783}" type="presParOf" srcId="{BDF77A54-5490-498A-80E0-3F9254B3E602}" destId="{988FEB50-17B6-4D1C-92C2-5AD59C5B34A7}" srcOrd="3" destOrd="0" presId="urn:microsoft.com/office/officeart/2018/2/layout/IconVerticalSolidList"/>
    <dgm:cxn modelId="{E48D300F-1F75-401F-9AC8-7CA061764A90}" type="presParOf" srcId="{BDF77A54-5490-498A-80E0-3F9254B3E602}" destId="{2B34C8CF-72C3-42FF-A7CC-9E4E42A935D3}" srcOrd="4" destOrd="0" presId="urn:microsoft.com/office/officeart/2018/2/layout/IconVerticalSolidList"/>
    <dgm:cxn modelId="{13A5EFA4-1565-438D-9D1F-47717EC327C5}" type="presParOf" srcId="{2B34C8CF-72C3-42FF-A7CC-9E4E42A935D3}" destId="{F5AF4C76-4B97-459D-9815-4D1E0619CA44}" srcOrd="0" destOrd="0" presId="urn:microsoft.com/office/officeart/2018/2/layout/IconVerticalSolidList"/>
    <dgm:cxn modelId="{86B22806-4482-45DB-B352-A5C2C073AA8A}" type="presParOf" srcId="{2B34C8CF-72C3-42FF-A7CC-9E4E42A935D3}" destId="{9B6064E8-4AFE-423D-AF0D-E4CD1B623923}" srcOrd="1" destOrd="0" presId="urn:microsoft.com/office/officeart/2018/2/layout/IconVerticalSolidList"/>
    <dgm:cxn modelId="{74EFDA2A-FDEB-48B4-89E8-CA88136B7282}" type="presParOf" srcId="{2B34C8CF-72C3-42FF-A7CC-9E4E42A935D3}" destId="{C172157C-2B39-4C16-A0F7-FDC2D874882A}" srcOrd="2" destOrd="0" presId="urn:microsoft.com/office/officeart/2018/2/layout/IconVerticalSolidList"/>
    <dgm:cxn modelId="{D030E502-B805-4E41-A39B-F7B86293DC95}" type="presParOf" srcId="{2B34C8CF-72C3-42FF-A7CC-9E4E42A935D3}" destId="{3044DE4A-0F28-48BA-8AE7-AA11EDBE10B3}" srcOrd="3" destOrd="0" presId="urn:microsoft.com/office/officeart/2018/2/layout/IconVerticalSolidList"/>
    <dgm:cxn modelId="{033F5176-A86C-4B3D-85B8-8E8F2C551A22}" type="presParOf" srcId="{BDF77A54-5490-498A-80E0-3F9254B3E602}" destId="{219030F5-55EA-4D41-94C9-B93A6E7CF786}" srcOrd="5" destOrd="0" presId="urn:microsoft.com/office/officeart/2018/2/layout/IconVerticalSolidList"/>
    <dgm:cxn modelId="{2913C852-8BEA-46D3-97B6-9B16EBF20D54}" type="presParOf" srcId="{BDF77A54-5490-498A-80E0-3F9254B3E602}" destId="{49B0147A-BF75-4920-88B9-F9FA9E4BA244}" srcOrd="6" destOrd="0" presId="urn:microsoft.com/office/officeart/2018/2/layout/IconVerticalSolidList"/>
    <dgm:cxn modelId="{90704AD1-7BD7-4D80-A6B7-FEDF4EDB0EDE}" type="presParOf" srcId="{49B0147A-BF75-4920-88B9-F9FA9E4BA244}" destId="{4DDCA2AD-85C9-400A-ACD3-BBCA69E1816A}" srcOrd="0" destOrd="0" presId="urn:microsoft.com/office/officeart/2018/2/layout/IconVerticalSolidList"/>
    <dgm:cxn modelId="{1DDC605A-C5DE-48FF-A7F1-CE03744DE948}" type="presParOf" srcId="{49B0147A-BF75-4920-88B9-F9FA9E4BA244}" destId="{26F679FD-50C5-40BE-8974-78DE2538C5F7}" srcOrd="1" destOrd="0" presId="urn:microsoft.com/office/officeart/2018/2/layout/IconVerticalSolidList"/>
    <dgm:cxn modelId="{B536BC26-5E13-47D9-BF58-E8C8E874B202}" type="presParOf" srcId="{49B0147A-BF75-4920-88B9-F9FA9E4BA244}" destId="{8AEA7277-5431-4CAB-96DA-E457A6F1E7A3}" srcOrd="2" destOrd="0" presId="urn:microsoft.com/office/officeart/2018/2/layout/IconVerticalSolidList"/>
    <dgm:cxn modelId="{54519A03-E61B-43D2-9188-DBE695C17F22}" type="presParOf" srcId="{49B0147A-BF75-4920-88B9-F9FA9E4BA244}" destId="{74AA6E07-9D60-497D-8A0F-71E917CF53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65E5FB-FA03-400F-BE6F-3DE1E65CE25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FBF2FF8-13A2-44DA-895F-2ECB69A8E179}">
      <dgm:prSet custT="1"/>
      <dgm:spPr/>
      <dgm:t>
        <a:bodyPr/>
        <a:lstStyle/>
        <a:p>
          <a:pPr>
            <a:lnSpc>
              <a:spcPct val="100000"/>
            </a:lnSpc>
          </a:pPr>
          <a:r>
            <a:rPr lang="en-US" sz="2000" b="1" i="0" baseline="0" dirty="0"/>
            <a:t>Brainstorm:</a:t>
          </a:r>
          <a:r>
            <a:rPr lang="en-US" sz="2000" b="0" i="0" baseline="0" dirty="0"/>
            <a:t> Generate several options before choosing one.</a:t>
          </a:r>
          <a:endParaRPr lang="en-US" sz="2000" dirty="0"/>
        </a:p>
      </dgm:t>
    </dgm:pt>
    <dgm:pt modelId="{BF173652-6C6E-4720-ABA4-8B18A7F1C35F}" type="parTrans" cxnId="{1E5F0C47-60BE-4A77-91A2-84A25379FE75}">
      <dgm:prSet/>
      <dgm:spPr/>
      <dgm:t>
        <a:bodyPr/>
        <a:lstStyle/>
        <a:p>
          <a:endParaRPr lang="en-US"/>
        </a:p>
      </dgm:t>
    </dgm:pt>
    <dgm:pt modelId="{31304B9E-3304-4208-A1B4-803A2FB1268E}" type="sibTrans" cxnId="{1E5F0C47-60BE-4A77-91A2-84A25379FE75}">
      <dgm:prSet/>
      <dgm:spPr/>
      <dgm:t>
        <a:bodyPr/>
        <a:lstStyle/>
        <a:p>
          <a:endParaRPr lang="en-US"/>
        </a:p>
      </dgm:t>
    </dgm:pt>
    <dgm:pt modelId="{C03E3EAF-3189-4DAD-85AD-C2DF9FA26DDB}">
      <dgm:prSet custT="1"/>
      <dgm:spPr/>
      <dgm:t>
        <a:bodyPr/>
        <a:lstStyle/>
        <a:p>
          <a:pPr>
            <a:lnSpc>
              <a:spcPct val="100000"/>
            </a:lnSpc>
          </a:pPr>
          <a:r>
            <a:rPr lang="en-US" sz="2000" b="1" i="0" baseline="0" dirty="0"/>
            <a:t>Revise:</a:t>
          </a:r>
          <a:r>
            <a:rPr lang="en-US" sz="2000" b="0" i="0" baseline="0" dirty="0"/>
            <a:t> Don't be afraid to rework your hook until it's just right.</a:t>
          </a:r>
          <a:endParaRPr lang="en-US" sz="2000" dirty="0"/>
        </a:p>
      </dgm:t>
    </dgm:pt>
    <dgm:pt modelId="{DEF4E9EF-D8D1-4CAB-9501-E30894E98D77}" type="parTrans" cxnId="{AD14E444-4FF2-4E12-9932-01DA6D7ADA3E}">
      <dgm:prSet/>
      <dgm:spPr/>
      <dgm:t>
        <a:bodyPr/>
        <a:lstStyle/>
        <a:p>
          <a:endParaRPr lang="en-US"/>
        </a:p>
      </dgm:t>
    </dgm:pt>
    <dgm:pt modelId="{5926D7BF-FCA8-4091-9FA1-9AE2E0922A38}" type="sibTrans" cxnId="{AD14E444-4FF2-4E12-9932-01DA6D7ADA3E}">
      <dgm:prSet/>
      <dgm:spPr/>
      <dgm:t>
        <a:bodyPr/>
        <a:lstStyle/>
        <a:p>
          <a:endParaRPr lang="en-US"/>
        </a:p>
      </dgm:t>
    </dgm:pt>
    <dgm:pt modelId="{DA7F96CB-DAB9-49D6-85D8-12533F8EDA5C}">
      <dgm:prSet custT="1"/>
      <dgm:spPr/>
      <dgm:t>
        <a:bodyPr/>
        <a:lstStyle/>
        <a:p>
          <a:pPr>
            <a:lnSpc>
              <a:spcPct val="100000"/>
            </a:lnSpc>
          </a:pPr>
          <a:r>
            <a:rPr lang="en-US" sz="2000" b="1" i="0" baseline="0" dirty="0"/>
            <a:t>Get Feedback:</a:t>
          </a:r>
          <a:r>
            <a:rPr lang="en-US" sz="2000" b="0" i="0" baseline="0" dirty="0"/>
            <a:t> Ask someone to read your introduction and give their opinion. </a:t>
          </a:r>
          <a:endParaRPr lang="en-US" sz="2000" dirty="0"/>
        </a:p>
      </dgm:t>
    </dgm:pt>
    <dgm:pt modelId="{2B8AA325-BCA2-4587-B3C8-B50FF5C177A1}" type="parTrans" cxnId="{0CBB9D6A-3F99-48A8-8480-8A8E98A99631}">
      <dgm:prSet/>
      <dgm:spPr/>
      <dgm:t>
        <a:bodyPr/>
        <a:lstStyle/>
        <a:p>
          <a:endParaRPr lang="en-US"/>
        </a:p>
      </dgm:t>
    </dgm:pt>
    <dgm:pt modelId="{B6444023-D08D-4628-8744-AB74A2C1EBF3}" type="sibTrans" cxnId="{0CBB9D6A-3F99-48A8-8480-8A8E98A99631}">
      <dgm:prSet/>
      <dgm:spPr/>
      <dgm:t>
        <a:bodyPr/>
        <a:lstStyle/>
        <a:p>
          <a:endParaRPr lang="en-US"/>
        </a:p>
      </dgm:t>
    </dgm:pt>
    <dgm:pt modelId="{C2102A41-8482-4A5E-B9BC-44DA1CFE9E66}" type="pres">
      <dgm:prSet presAssocID="{B465E5FB-FA03-400F-BE6F-3DE1E65CE25B}" presName="root" presStyleCnt="0">
        <dgm:presLayoutVars>
          <dgm:dir/>
          <dgm:resizeHandles val="exact"/>
        </dgm:presLayoutVars>
      </dgm:prSet>
      <dgm:spPr/>
    </dgm:pt>
    <dgm:pt modelId="{478F7800-2165-44E5-9750-82964F940EA4}" type="pres">
      <dgm:prSet presAssocID="{FFBF2FF8-13A2-44DA-895F-2ECB69A8E179}" presName="compNode" presStyleCnt="0"/>
      <dgm:spPr/>
    </dgm:pt>
    <dgm:pt modelId="{A2CEBD9C-D529-4C2F-90EB-8D773FAA93E2}" type="pres">
      <dgm:prSet presAssocID="{FFBF2FF8-13A2-44DA-895F-2ECB69A8E17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ought bubble"/>
        </a:ext>
      </dgm:extLst>
    </dgm:pt>
    <dgm:pt modelId="{63C45AF6-9CF1-41FD-BF86-199E62E756BD}" type="pres">
      <dgm:prSet presAssocID="{FFBF2FF8-13A2-44DA-895F-2ECB69A8E179}" presName="spaceRect" presStyleCnt="0"/>
      <dgm:spPr/>
    </dgm:pt>
    <dgm:pt modelId="{AF53AA58-0157-47BF-A709-D95814CA6975}" type="pres">
      <dgm:prSet presAssocID="{FFBF2FF8-13A2-44DA-895F-2ECB69A8E179}" presName="textRect" presStyleLbl="revTx" presStyleIdx="0" presStyleCnt="3">
        <dgm:presLayoutVars>
          <dgm:chMax val="1"/>
          <dgm:chPref val="1"/>
        </dgm:presLayoutVars>
      </dgm:prSet>
      <dgm:spPr/>
    </dgm:pt>
    <dgm:pt modelId="{58DA25DF-E8FE-4C9C-AEF4-FC26B5F3401F}" type="pres">
      <dgm:prSet presAssocID="{31304B9E-3304-4208-A1B4-803A2FB1268E}" presName="sibTrans" presStyleCnt="0"/>
      <dgm:spPr/>
    </dgm:pt>
    <dgm:pt modelId="{64FC8B27-8DBE-44D0-9C9B-7C69EE737511}" type="pres">
      <dgm:prSet presAssocID="{C03E3EAF-3189-4DAD-85AD-C2DF9FA26DDB}" presName="compNode" presStyleCnt="0"/>
      <dgm:spPr/>
    </dgm:pt>
    <dgm:pt modelId="{54991B11-90D4-4F13-AB6B-D45304B857D2}" type="pres">
      <dgm:prSet presAssocID="{C03E3EAF-3189-4DAD-85AD-C2DF9FA26D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7AFD2A10-1641-4CA1-B459-AB1B01A3E69F}" type="pres">
      <dgm:prSet presAssocID="{C03E3EAF-3189-4DAD-85AD-C2DF9FA26DDB}" presName="spaceRect" presStyleCnt="0"/>
      <dgm:spPr/>
    </dgm:pt>
    <dgm:pt modelId="{606432F8-82B5-424C-93DB-E70FEF751B17}" type="pres">
      <dgm:prSet presAssocID="{C03E3EAF-3189-4DAD-85AD-C2DF9FA26DDB}" presName="textRect" presStyleLbl="revTx" presStyleIdx="1" presStyleCnt="3">
        <dgm:presLayoutVars>
          <dgm:chMax val="1"/>
          <dgm:chPref val="1"/>
        </dgm:presLayoutVars>
      </dgm:prSet>
      <dgm:spPr/>
    </dgm:pt>
    <dgm:pt modelId="{A315CBD6-D42E-43EF-AEA5-E0F6C22A9E72}" type="pres">
      <dgm:prSet presAssocID="{5926D7BF-FCA8-4091-9FA1-9AE2E0922A38}" presName="sibTrans" presStyleCnt="0"/>
      <dgm:spPr/>
    </dgm:pt>
    <dgm:pt modelId="{50B7E33C-15B9-479F-A0BF-578F88C1E74C}" type="pres">
      <dgm:prSet presAssocID="{DA7F96CB-DAB9-49D6-85D8-12533F8EDA5C}" presName="compNode" presStyleCnt="0"/>
      <dgm:spPr/>
    </dgm:pt>
    <dgm:pt modelId="{74A99E48-BB1F-4ABC-ACCC-E8C8B5F5F4F4}" type="pres">
      <dgm:prSet presAssocID="{DA7F96CB-DAB9-49D6-85D8-12533F8EDA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Book"/>
        </a:ext>
      </dgm:extLst>
    </dgm:pt>
    <dgm:pt modelId="{80C107E1-028F-49AF-A917-275607E488C7}" type="pres">
      <dgm:prSet presAssocID="{DA7F96CB-DAB9-49D6-85D8-12533F8EDA5C}" presName="spaceRect" presStyleCnt="0"/>
      <dgm:spPr/>
    </dgm:pt>
    <dgm:pt modelId="{69EDDCDB-F1F2-4C4A-B01D-29771D865B29}" type="pres">
      <dgm:prSet presAssocID="{DA7F96CB-DAB9-49D6-85D8-12533F8EDA5C}" presName="textRect" presStyleLbl="revTx" presStyleIdx="2" presStyleCnt="3">
        <dgm:presLayoutVars>
          <dgm:chMax val="1"/>
          <dgm:chPref val="1"/>
        </dgm:presLayoutVars>
      </dgm:prSet>
      <dgm:spPr/>
    </dgm:pt>
  </dgm:ptLst>
  <dgm:cxnLst>
    <dgm:cxn modelId="{003D201A-5501-41F6-8C60-DDB49B69A83C}" type="presOf" srcId="{DA7F96CB-DAB9-49D6-85D8-12533F8EDA5C}" destId="{69EDDCDB-F1F2-4C4A-B01D-29771D865B29}" srcOrd="0" destOrd="0" presId="urn:microsoft.com/office/officeart/2018/2/layout/IconLabelList"/>
    <dgm:cxn modelId="{A7A3C735-906C-486A-950F-511D8932FE44}" type="presOf" srcId="{C03E3EAF-3189-4DAD-85AD-C2DF9FA26DDB}" destId="{606432F8-82B5-424C-93DB-E70FEF751B17}" srcOrd="0" destOrd="0" presId="urn:microsoft.com/office/officeart/2018/2/layout/IconLabelList"/>
    <dgm:cxn modelId="{AD14E444-4FF2-4E12-9932-01DA6D7ADA3E}" srcId="{B465E5FB-FA03-400F-BE6F-3DE1E65CE25B}" destId="{C03E3EAF-3189-4DAD-85AD-C2DF9FA26DDB}" srcOrd="1" destOrd="0" parTransId="{DEF4E9EF-D8D1-4CAB-9501-E30894E98D77}" sibTransId="{5926D7BF-FCA8-4091-9FA1-9AE2E0922A38}"/>
    <dgm:cxn modelId="{1E5F0C47-60BE-4A77-91A2-84A25379FE75}" srcId="{B465E5FB-FA03-400F-BE6F-3DE1E65CE25B}" destId="{FFBF2FF8-13A2-44DA-895F-2ECB69A8E179}" srcOrd="0" destOrd="0" parTransId="{BF173652-6C6E-4720-ABA4-8B18A7F1C35F}" sibTransId="{31304B9E-3304-4208-A1B4-803A2FB1268E}"/>
    <dgm:cxn modelId="{467D9E67-9F52-436F-838D-1A49582FB6AC}" type="presOf" srcId="{B465E5FB-FA03-400F-BE6F-3DE1E65CE25B}" destId="{C2102A41-8482-4A5E-B9BC-44DA1CFE9E66}" srcOrd="0" destOrd="0" presId="urn:microsoft.com/office/officeart/2018/2/layout/IconLabelList"/>
    <dgm:cxn modelId="{0CBB9D6A-3F99-48A8-8480-8A8E98A99631}" srcId="{B465E5FB-FA03-400F-BE6F-3DE1E65CE25B}" destId="{DA7F96CB-DAB9-49D6-85D8-12533F8EDA5C}" srcOrd="2" destOrd="0" parTransId="{2B8AA325-BCA2-4587-B3C8-B50FF5C177A1}" sibTransId="{B6444023-D08D-4628-8744-AB74A2C1EBF3}"/>
    <dgm:cxn modelId="{BF644DAB-0E25-4373-B289-E30522816059}" type="presOf" srcId="{FFBF2FF8-13A2-44DA-895F-2ECB69A8E179}" destId="{AF53AA58-0157-47BF-A709-D95814CA6975}" srcOrd="0" destOrd="0" presId="urn:microsoft.com/office/officeart/2018/2/layout/IconLabelList"/>
    <dgm:cxn modelId="{C393E247-2C8E-40CA-AD6B-B88468456A6F}" type="presParOf" srcId="{C2102A41-8482-4A5E-B9BC-44DA1CFE9E66}" destId="{478F7800-2165-44E5-9750-82964F940EA4}" srcOrd="0" destOrd="0" presId="urn:microsoft.com/office/officeart/2018/2/layout/IconLabelList"/>
    <dgm:cxn modelId="{3B566AAF-C133-4A47-AB79-C2142F05AE6B}" type="presParOf" srcId="{478F7800-2165-44E5-9750-82964F940EA4}" destId="{A2CEBD9C-D529-4C2F-90EB-8D773FAA93E2}" srcOrd="0" destOrd="0" presId="urn:microsoft.com/office/officeart/2018/2/layout/IconLabelList"/>
    <dgm:cxn modelId="{E5C79D78-A1FD-4CBB-A522-46B93AB4BDA2}" type="presParOf" srcId="{478F7800-2165-44E5-9750-82964F940EA4}" destId="{63C45AF6-9CF1-41FD-BF86-199E62E756BD}" srcOrd="1" destOrd="0" presId="urn:microsoft.com/office/officeart/2018/2/layout/IconLabelList"/>
    <dgm:cxn modelId="{BA2AD72D-C6AB-428A-A206-812B28F51475}" type="presParOf" srcId="{478F7800-2165-44E5-9750-82964F940EA4}" destId="{AF53AA58-0157-47BF-A709-D95814CA6975}" srcOrd="2" destOrd="0" presId="urn:microsoft.com/office/officeart/2018/2/layout/IconLabelList"/>
    <dgm:cxn modelId="{848F5885-1F8B-432F-9CF5-52652D67DDB6}" type="presParOf" srcId="{C2102A41-8482-4A5E-B9BC-44DA1CFE9E66}" destId="{58DA25DF-E8FE-4C9C-AEF4-FC26B5F3401F}" srcOrd="1" destOrd="0" presId="urn:microsoft.com/office/officeart/2018/2/layout/IconLabelList"/>
    <dgm:cxn modelId="{F0B540E1-30E4-4AFC-8D04-C66CB0C4423A}" type="presParOf" srcId="{C2102A41-8482-4A5E-B9BC-44DA1CFE9E66}" destId="{64FC8B27-8DBE-44D0-9C9B-7C69EE737511}" srcOrd="2" destOrd="0" presId="urn:microsoft.com/office/officeart/2018/2/layout/IconLabelList"/>
    <dgm:cxn modelId="{27093511-AEC2-4875-A0D0-FCEABE021A91}" type="presParOf" srcId="{64FC8B27-8DBE-44D0-9C9B-7C69EE737511}" destId="{54991B11-90D4-4F13-AB6B-D45304B857D2}" srcOrd="0" destOrd="0" presId="urn:microsoft.com/office/officeart/2018/2/layout/IconLabelList"/>
    <dgm:cxn modelId="{16202386-A8C4-4A7A-A7F6-04D50E91A733}" type="presParOf" srcId="{64FC8B27-8DBE-44D0-9C9B-7C69EE737511}" destId="{7AFD2A10-1641-4CA1-B459-AB1B01A3E69F}" srcOrd="1" destOrd="0" presId="urn:microsoft.com/office/officeart/2018/2/layout/IconLabelList"/>
    <dgm:cxn modelId="{D7D72C89-8959-41BE-B116-988ECB315203}" type="presParOf" srcId="{64FC8B27-8DBE-44D0-9C9B-7C69EE737511}" destId="{606432F8-82B5-424C-93DB-E70FEF751B17}" srcOrd="2" destOrd="0" presId="urn:microsoft.com/office/officeart/2018/2/layout/IconLabelList"/>
    <dgm:cxn modelId="{E4F4B372-5AD3-42BD-814F-5C3D0F417D82}" type="presParOf" srcId="{C2102A41-8482-4A5E-B9BC-44DA1CFE9E66}" destId="{A315CBD6-D42E-43EF-AEA5-E0F6C22A9E72}" srcOrd="3" destOrd="0" presId="urn:microsoft.com/office/officeart/2018/2/layout/IconLabelList"/>
    <dgm:cxn modelId="{D9A42B35-C3AE-4766-8F3D-ADF65A549CD5}" type="presParOf" srcId="{C2102A41-8482-4A5E-B9BC-44DA1CFE9E66}" destId="{50B7E33C-15B9-479F-A0BF-578F88C1E74C}" srcOrd="4" destOrd="0" presId="urn:microsoft.com/office/officeart/2018/2/layout/IconLabelList"/>
    <dgm:cxn modelId="{336C135B-E5F3-4912-AA65-407EAA910EB6}" type="presParOf" srcId="{50B7E33C-15B9-479F-A0BF-578F88C1E74C}" destId="{74A99E48-BB1F-4ABC-ACCC-E8C8B5F5F4F4}" srcOrd="0" destOrd="0" presId="urn:microsoft.com/office/officeart/2018/2/layout/IconLabelList"/>
    <dgm:cxn modelId="{48852E84-B101-4CF6-BC77-AE6562A4909A}" type="presParOf" srcId="{50B7E33C-15B9-479F-A0BF-578F88C1E74C}" destId="{80C107E1-028F-49AF-A917-275607E488C7}" srcOrd="1" destOrd="0" presId="urn:microsoft.com/office/officeart/2018/2/layout/IconLabelList"/>
    <dgm:cxn modelId="{E57A6937-CFA7-46C5-A136-8ED085FE76FA}" type="presParOf" srcId="{50B7E33C-15B9-479F-A0BF-578F88C1E74C}" destId="{69EDDCDB-F1F2-4C4A-B01D-29771D865B2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03FFEA-EB5D-41EE-9F6D-F906A280F17F}"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6B45C34B-4C48-4F88-9E12-8ED4287F8D7D}">
      <dgm:prSet custT="1"/>
      <dgm:spPr/>
      <dgm:t>
        <a:bodyPr/>
        <a:lstStyle/>
        <a:p>
          <a:r>
            <a:rPr lang="en-US" sz="2000" b="0" i="0" dirty="0"/>
            <a:t>A well-crafted attention getter can make the difference between an essay that's read and one that's skimmed. </a:t>
          </a:r>
          <a:endParaRPr lang="en-US" sz="2000" dirty="0"/>
        </a:p>
      </dgm:t>
    </dgm:pt>
    <dgm:pt modelId="{09C17559-066C-4874-B087-0F48B412D43E}" type="parTrans" cxnId="{B25D5B1D-F913-4ED0-9074-435909F73F12}">
      <dgm:prSet/>
      <dgm:spPr/>
      <dgm:t>
        <a:bodyPr/>
        <a:lstStyle/>
        <a:p>
          <a:endParaRPr lang="en-US"/>
        </a:p>
      </dgm:t>
    </dgm:pt>
    <dgm:pt modelId="{D1DCE84B-571E-478C-8B6C-D64E484404D7}" type="sibTrans" cxnId="{B25D5B1D-F913-4ED0-9074-435909F73F12}">
      <dgm:prSet/>
      <dgm:spPr/>
      <dgm:t>
        <a:bodyPr/>
        <a:lstStyle/>
        <a:p>
          <a:endParaRPr lang="en-US"/>
        </a:p>
      </dgm:t>
    </dgm:pt>
    <dgm:pt modelId="{E9FAD410-51FA-4E2E-A153-864406ACB863}">
      <dgm:prSet custT="1"/>
      <dgm:spPr/>
      <dgm:t>
        <a:bodyPr/>
        <a:lstStyle/>
        <a:p>
          <a:r>
            <a:rPr lang="en-US" sz="2000" b="0" i="0" dirty="0"/>
            <a:t>Take the time to find the perfect hook, and your readers will be hooked from the start!</a:t>
          </a:r>
          <a:endParaRPr lang="en-US" sz="2000" dirty="0"/>
        </a:p>
      </dgm:t>
    </dgm:pt>
    <dgm:pt modelId="{A7AC8BA1-811A-47FF-9EB6-4FEE1E95C92E}" type="parTrans" cxnId="{CF4E45ED-6C42-41AE-AA05-305E54E3515A}">
      <dgm:prSet/>
      <dgm:spPr/>
      <dgm:t>
        <a:bodyPr/>
        <a:lstStyle/>
        <a:p>
          <a:endParaRPr lang="en-US"/>
        </a:p>
      </dgm:t>
    </dgm:pt>
    <dgm:pt modelId="{1E001801-00E4-4386-949F-8DAA54D006CA}" type="sibTrans" cxnId="{CF4E45ED-6C42-41AE-AA05-305E54E3515A}">
      <dgm:prSet/>
      <dgm:spPr/>
      <dgm:t>
        <a:bodyPr/>
        <a:lstStyle/>
        <a:p>
          <a:endParaRPr lang="en-US"/>
        </a:p>
      </dgm:t>
    </dgm:pt>
    <dgm:pt modelId="{32C4BF50-B4AF-4B67-B79A-6C0B3F9A108F}" type="pres">
      <dgm:prSet presAssocID="{C803FFEA-EB5D-41EE-9F6D-F906A280F17F}" presName="root" presStyleCnt="0">
        <dgm:presLayoutVars>
          <dgm:dir/>
          <dgm:resizeHandles val="exact"/>
        </dgm:presLayoutVars>
      </dgm:prSet>
      <dgm:spPr/>
    </dgm:pt>
    <dgm:pt modelId="{532AC022-27D1-4C55-B891-EE297D9F4024}" type="pres">
      <dgm:prSet presAssocID="{6B45C34B-4C48-4F88-9E12-8ED4287F8D7D}" presName="compNode" presStyleCnt="0"/>
      <dgm:spPr/>
    </dgm:pt>
    <dgm:pt modelId="{C55DD53C-2CD7-4306-B294-8F802A744CE3}" type="pres">
      <dgm:prSet presAssocID="{6B45C34B-4C48-4F88-9E12-8ED4287F8D7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C461EFB3-2728-4E4D-B006-C4A60AB16834}" type="pres">
      <dgm:prSet presAssocID="{6B45C34B-4C48-4F88-9E12-8ED4287F8D7D}" presName="spaceRect" presStyleCnt="0"/>
      <dgm:spPr/>
    </dgm:pt>
    <dgm:pt modelId="{7A69164C-918D-4B49-B8C9-0895ECE1A72B}" type="pres">
      <dgm:prSet presAssocID="{6B45C34B-4C48-4F88-9E12-8ED4287F8D7D}" presName="textRect" presStyleLbl="revTx" presStyleIdx="0" presStyleCnt="2">
        <dgm:presLayoutVars>
          <dgm:chMax val="1"/>
          <dgm:chPref val="1"/>
        </dgm:presLayoutVars>
      </dgm:prSet>
      <dgm:spPr/>
    </dgm:pt>
    <dgm:pt modelId="{7471834D-2754-454C-81AE-446354B8B8F0}" type="pres">
      <dgm:prSet presAssocID="{D1DCE84B-571E-478C-8B6C-D64E484404D7}" presName="sibTrans" presStyleCnt="0"/>
      <dgm:spPr/>
    </dgm:pt>
    <dgm:pt modelId="{DF78FD43-2FC0-4625-B5A5-A98F4AEDA384}" type="pres">
      <dgm:prSet presAssocID="{E9FAD410-51FA-4E2E-A153-864406ACB863}" presName="compNode" presStyleCnt="0"/>
      <dgm:spPr/>
    </dgm:pt>
    <dgm:pt modelId="{C377B650-A2EB-4192-A27D-FDA4BA8C6D4A}" type="pres">
      <dgm:prSet presAssocID="{E9FAD410-51FA-4E2E-A153-864406ACB86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shing"/>
        </a:ext>
      </dgm:extLst>
    </dgm:pt>
    <dgm:pt modelId="{E586E2A0-EE00-490F-9555-9B126DD132D0}" type="pres">
      <dgm:prSet presAssocID="{E9FAD410-51FA-4E2E-A153-864406ACB863}" presName="spaceRect" presStyleCnt="0"/>
      <dgm:spPr/>
    </dgm:pt>
    <dgm:pt modelId="{E1F0AB07-9F62-4FC4-856F-7E28D986DE3C}" type="pres">
      <dgm:prSet presAssocID="{E9FAD410-51FA-4E2E-A153-864406ACB863}" presName="textRect" presStyleLbl="revTx" presStyleIdx="1" presStyleCnt="2">
        <dgm:presLayoutVars>
          <dgm:chMax val="1"/>
          <dgm:chPref val="1"/>
        </dgm:presLayoutVars>
      </dgm:prSet>
      <dgm:spPr/>
    </dgm:pt>
  </dgm:ptLst>
  <dgm:cxnLst>
    <dgm:cxn modelId="{32BE2503-71E3-49D1-BF2A-F3DBEBA4D1DD}" type="presOf" srcId="{C803FFEA-EB5D-41EE-9F6D-F906A280F17F}" destId="{32C4BF50-B4AF-4B67-B79A-6C0B3F9A108F}" srcOrd="0" destOrd="0" presId="urn:microsoft.com/office/officeart/2018/2/layout/IconLabelList"/>
    <dgm:cxn modelId="{B25D5B1D-F913-4ED0-9074-435909F73F12}" srcId="{C803FFEA-EB5D-41EE-9F6D-F906A280F17F}" destId="{6B45C34B-4C48-4F88-9E12-8ED4287F8D7D}" srcOrd="0" destOrd="0" parTransId="{09C17559-066C-4874-B087-0F48B412D43E}" sibTransId="{D1DCE84B-571E-478C-8B6C-D64E484404D7}"/>
    <dgm:cxn modelId="{094616AA-1266-4213-ABD1-F667088B34A4}" type="presOf" srcId="{6B45C34B-4C48-4F88-9E12-8ED4287F8D7D}" destId="{7A69164C-918D-4B49-B8C9-0895ECE1A72B}" srcOrd="0" destOrd="0" presId="urn:microsoft.com/office/officeart/2018/2/layout/IconLabelList"/>
    <dgm:cxn modelId="{9CFA5FE9-066B-4B7D-99F8-C7BE62D9ABD8}" type="presOf" srcId="{E9FAD410-51FA-4E2E-A153-864406ACB863}" destId="{E1F0AB07-9F62-4FC4-856F-7E28D986DE3C}" srcOrd="0" destOrd="0" presId="urn:microsoft.com/office/officeart/2018/2/layout/IconLabelList"/>
    <dgm:cxn modelId="{CF4E45ED-6C42-41AE-AA05-305E54E3515A}" srcId="{C803FFEA-EB5D-41EE-9F6D-F906A280F17F}" destId="{E9FAD410-51FA-4E2E-A153-864406ACB863}" srcOrd="1" destOrd="0" parTransId="{A7AC8BA1-811A-47FF-9EB6-4FEE1E95C92E}" sibTransId="{1E001801-00E4-4386-949F-8DAA54D006CA}"/>
    <dgm:cxn modelId="{047B7D99-54A4-42A9-A7D2-32883C092DB3}" type="presParOf" srcId="{32C4BF50-B4AF-4B67-B79A-6C0B3F9A108F}" destId="{532AC022-27D1-4C55-B891-EE297D9F4024}" srcOrd="0" destOrd="0" presId="urn:microsoft.com/office/officeart/2018/2/layout/IconLabelList"/>
    <dgm:cxn modelId="{99B36596-1107-4E92-B964-3FD4E290E97F}" type="presParOf" srcId="{532AC022-27D1-4C55-B891-EE297D9F4024}" destId="{C55DD53C-2CD7-4306-B294-8F802A744CE3}" srcOrd="0" destOrd="0" presId="urn:microsoft.com/office/officeart/2018/2/layout/IconLabelList"/>
    <dgm:cxn modelId="{3025E858-288E-4CDA-B764-EB71E94483D5}" type="presParOf" srcId="{532AC022-27D1-4C55-B891-EE297D9F4024}" destId="{C461EFB3-2728-4E4D-B006-C4A60AB16834}" srcOrd="1" destOrd="0" presId="urn:microsoft.com/office/officeart/2018/2/layout/IconLabelList"/>
    <dgm:cxn modelId="{B8E2717F-FE75-4BA6-B4B4-CC11669FF6F8}" type="presParOf" srcId="{532AC022-27D1-4C55-B891-EE297D9F4024}" destId="{7A69164C-918D-4B49-B8C9-0895ECE1A72B}" srcOrd="2" destOrd="0" presId="urn:microsoft.com/office/officeart/2018/2/layout/IconLabelList"/>
    <dgm:cxn modelId="{7CB393F3-24ED-4D77-A54D-DCAF76DFA24D}" type="presParOf" srcId="{32C4BF50-B4AF-4B67-B79A-6C0B3F9A108F}" destId="{7471834D-2754-454C-81AE-446354B8B8F0}" srcOrd="1" destOrd="0" presId="urn:microsoft.com/office/officeart/2018/2/layout/IconLabelList"/>
    <dgm:cxn modelId="{208254A5-DF53-4623-9D58-204370A49948}" type="presParOf" srcId="{32C4BF50-B4AF-4B67-B79A-6C0B3F9A108F}" destId="{DF78FD43-2FC0-4625-B5A5-A98F4AEDA384}" srcOrd="2" destOrd="0" presId="urn:microsoft.com/office/officeart/2018/2/layout/IconLabelList"/>
    <dgm:cxn modelId="{7E777C36-5C33-4898-A781-61C20D4FF5E0}" type="presParOf" srcId="{DF78FD43-2FC0-4625-B5A5-A98F4AEDA384}" destId="{C377B650-A2EB-4192-A27D-FDA4BA8C6D4A}" srcOrd="0" destOrd="0" presId="urn:microsoft.com/office/officeart/2018/2/layout/IconLabelList"/>
    <dgm:cxn modelId="{A3D370A1-79C1-4921-8886-17387C529531}" type="presParOf" srcId="{DF78FD43-2FC0-4625-B5A5-A98F4AEDA384}" destId="{E586E2A0-EE00-490F-9555-9B126DD132D0}" srcOrd="1" destOrd="0" presId="urn:microsoft.com/office/officeart/2018/2/layout/IconLabelList"/>
    <dgm:cxn modelId="{40D02668-B45E-4664-93D5-650682F2FE19}" type="presParOf" srcId="{DF78FD43-2FC0-4625-B5A5-A98F4AEDA384}" destId="{E1F0AB07-9F62-4FC4-856F-7E28D986DE3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0A55EC-DACA-4B64-9C78-604D94DB43B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93F2196-5179-42E1-87B3-F794132F520F}">
      <dgm:prSet/>
      <dgm:spPr/>
      <dgm:t>
        <a:bodyPr/>
        <a:lstStyle/>
        <a:p>
          <a:r>
            <a:rPr lang="en-US"/>
            <a:t>You will also indicate your method of organization, such as comparison/contrast</a:t>
          </a:r>
        </a:p>
      </dgm:t>
    </dgm:pt>
    <dgm:pt modelId="{D41B593B-C822-4454-9861-34DA37AAE471}" type="parTrans" cxnId="{DB73E08B-C247-424C-A543-005EEE4F5BA0}">
      <dgm:prSet/>
      <dgm:spPr/>
      <dgm:t>
        <a:bodyPr/>
        <a:lstStyle/>
        <a:p>
          <a:endParaRPr lang="en-US"/>
        </a:p>
      </dgm:t>
    </dgm:pt>
    <dgm:pt modelId="{0FE8BF94-BDE9-4BEE-BEDD-814FF1CD713C}" type="sibTrans" cxnId="{DB73E08B-C247-424C-A543-005EEE4F5BA0}">
      <dgm:prSet/>
      <dgm:spPr/>
      <dgm:t>
        <a:bodyPr/>
        <a:lstStyle/>
        <a:p>
          <a:endParaRPr lang="en-US"/>
        </a:p>
      </dgm:t>
    </dgm:pt>
    <dgm:pt modelId="{5852AF34-11C3-45F6-8993-D8C526E6F694}">
      <dgm:prSet/>
      <dgm:spPr/>
      <dgm:t>
        <a:bodyPr/>
        <a:lstStyle/>
        <a:p>
          <a:r>
            <a:rPr lang="en-US"/>
            <a:t>Whatever you announce in the introduction, you must cover it in the essay</a:t>
          </a:r>
        </a:p>
      </dgm:t>
    </dgm:pt>
    <dgm:pt modelId="{62768812-4032-41BE-B0E1-D1EDE26A83FB}" type="parTrans" cxnId="{D9A4CD69-1944-4F95-B719-80D5957A6D06}">
      <dgm:prSet/>
      <dgm:spPr/>
      <dgm:t>
        <a:bodyPr/>
        <a:lstStyle/>
        <a:p>
          <a:endParaRPr lang="en-US"/>
        </a:p>
      </dgm:t>
    </dgm:pt>
    <dgm:pt modelId="{A98398FB-02EA-4238-97FE-0BE8764179C1}" type="sibTrans" cxnId="{D9A4CD69-1944-4F95-B719-80D5957A6D06}">
      <dgm:prSet/>
      <dgm:spPr/>
      <dgm:t>
        <a:bodyPr/>
        <a:lstStyle/>
        <a:p>
          <a:endParaRPr lang="en-US"/>
        </a:p>
      </dgm:t>
    </dgm:pt>
    <dgm:pt modelId="{A87BC402-6BB1-4FF3-A2DF-C38EB0BD2169}" type="pres">
      <dgm:prSet presAssocID="{7E0A55EC-DACA-4B64-9C78-604D94DB43B9}" presName="hierChild1" presStyleCnt="0">
        <dgm:presLayoutVars>
          <dgm:chPref val="1"/>
          <dgm:dir/>
          <dgm:animOne val="branch"/>
          <dgm:animLvl val="lvl"/>
          <dgm:resizeHandles/>
        </dgm:presLayoutVars>
      </dgm:prSet>
      <dgm:spPr/>
    </dgm:pt>
    <dgm:pt modelId="{DEC3EF96-880C-434C-87B9-19035E60CB28}" type="pres">
      <dgm:prSet presAssocID="{C93F2196-5179-42E1-87B3-F794132F520F}" presName="hierRoot1" presStyleCnt="0"/>
      <dgm:spPr/>
    </dgm:pt>
    <dgm:pt modelId="{14E2E1F6-DBC6-4903-B752-224E6B6CEB80}" type="pres">
      <dgm:prSet presAssocID="{C93F2196-5179-42E1-87B3-F794132F520F}" presName="composite" presStyleCnt="0"/>
      <dgm:spPr/>
    </dgm:pt>
    <dgm:pt modelId="{664F86B2-51E3-4915-AFD1-6C539DE13AE5}" type="pres">
      <dgm:prSet presAssocID="{C93F2196-5179-42E1-87B3-F794132F520F}" presName="background" presStyleLbl="node0" presStyleIdx="0" presStyleCnt="2"/>
      <dgm:spPr/>
    </dgm:pt>
    <dgm:pt modelId="{C5CA34E5-6CA5-4559-BA34-10013A967375}" type="pres">
      <dgm:prSet presAssocID="{C93F2196-5179-42E1-87B3-F794132F520F}" presName="text" presStyleLbl="fgAcc0" presStyleIdx="0" presStyleCnt="2">
        <dgm:presLayoutVars>
          <dgm:chPref val="3"/>
        </dgm:presLayoutVars>
      </dgm:prSet>
      <dgm:spPr/>
    </dgm:pt>
    <dgm:pt modelId="{076B8DA7-24AC-457E-B538-715367167152}" type="pres">
      <dgm:prSet presAssocID="{C93F2196-5179-42E1-87B3-F794132F520F}" presName="hierChild2" presStyleCnt="0"/>
      <dgm:spPr/>
    </dgm:pt>
    <dgm:pt modelId="{42109288-4787-4F79-AC75-9DF1477A511E}" type="pres">
      <dgm:prSet presAssocID="{5852AF34-11C3-45F6-8993-D8C526E6F694}" presName="hierRoot1" presStyleCnt="0"/>
      <dgm:spPr/>
    </dgm:pt>
    <dgm:pt modelId="{90E827C5-96DC-430C-962C-6074034476DF}" type="pres">
      <dgm:prSet presAssocID="{5852AF34-11C3-45F6-8993-D8C526E6F694}" presName="composite" presStyleCnt="0"/>
      <dgm:spPr/>
    </dgm:pt>
    <dgm:pt modelId="{72696CF2-6AB9-4FD0-AA73-6D27D24FAE86}" type="pres">
      <dgm:prSet presAssocID="{5852AF34-11C3-45F6-8993-D8C526E6F694}" presName="background" presStyleLbl="node0" presStyleIdx="1" presStyleCnt="2"/>
      <dgm:spPr/>
    </dgm:pt>
    <dgm:pt modelId="{6BEC74E6-6333-4094-9255-814630FF0173}" type="pres">
      <dgm:prSet presAssocID="{5852AF34-11C3-45F6-8993-D8C526E6F694}" presName="text" presStyleLbl="fgAcc0" presStyleIdx="1" presStyleCnt="2">
        <dgm:presLayoutVars>
          <dgm:chPref val="3"/>
        </dgm:presLayoutVars>
      </dgm:prSet>
      <dgm:spPr/>
    </dgm:pt>
    <dgm:pt modelId="{39F24001-CFA7-4852-B8FF-59B0AA024129}" type="pres">
      <dgm:prSet presAssocID="{5852AF34-11C3-45F6-8993-D8C526E6F694}" presName="hierChild2" presStyleCnt="0"/>
      <dgm:spPr/>
    </dgm:pt>
  </dgm:ptLst>
  <dgm:cxnLst>
    <dgm:cxn modelId="{5A42CA31-3C6C-4DD7-9EDD-B920678CD8F7}" type="presOf" srcId="{C93F2196-5179-42E1-87B3-F794132F520F}" destId="{C5CA34E5-6CA5-4559-BA34-10013A967375}" srcOrd="0" destOrd="0" presId="urn:microsoft.com/office/officeart/2005/8/layout/hierarchy1"/>
    <dgm:cxn modelId="{D9A4CD69-1944-4F95-B719-80D5957A6D06}" srcId="{7E0A55EC-DACA-4B64-9C78-604D94DB43B9}" destId="{5852AF34-11C3-45F6-8993-D8C526E6F694}" srcOrd="1" destOrd="0" parTransId="{62768812-4032-41BE-B0E1-D1EDE26A83FB}" sibTransId="{A98398FB-02EA-4238-97FE-0BE8764179C1}"/>
    <dgm:cxn modelId="{DB73E08B-C247-424C-A543-005EEE4F5BA0}" srcId="{7E0A55EC-DACA-4B64-9C78-604D94DB43B9}" destId="{C93F2196-5179-42E1-87B3-F794132F520F}" srcOrd="0" destOrd="0" parTransId="{D41B593B-C822-4454-9861-34DA37AAE471}" sibTransId="{0FE8BF94-BDE9-4BEE-BEDD-814FF1CD713C}"/>
    <dgm:cxn modelId="{0965039B-E82F-472D-AB51-1C5919FD9BD0}" type="presOf" srcId="{5852AF34-11C3-45F6-8993-D8C526E6F694}" destId="{6BEC74E6-6333-4094-9255-814630FF0173}" srcOrd="0" destOrd="0" presId="urn:microsoft.com/office/officeart/2005/8/layout/hierarchy1"/>
    <dgm:cxn modelId="{9CAAC8E5-6712-4250-8430-DBE0DB515BC9}" type="presOf" srcId="{7E0A55EC-DACA-4B64-9C78-604D94DB43B9}" destId="{A87BC402-6BB1-4FF3-A2DF-C38EB0BD2169}" srcOrd="0" destOrd="0" presId="urn:microsoft.com/office/officeart/2005/8/layout/hierarchy1"/>
    <dgm:cxn modelId="{E4E7E599-F68E-412A-9795-33D614D43EA8}" type="presParOf" srcId="{A87BC402-6BB1-4FF3-A2DF-C38EB0BD2169}" destId="{DEC3EF96-880C-434C-87B9-19035E60CB28}" srcOrd="0" destOrd="0" presId="urn:microsoft.com/office/officeart/2005/8/layout/hierarchy1"/>
    <dgm:cxn modelId="{74B578FE-71E7-4B93-8522-0C1905388F69}" type="presParOf" srcId="{DEC3EF96-880C-434C-87B9-19035E60CB28}" destId="{14E2E1F6-DBC6-4903-B752-224E6B6CEB80}" srcOrd="0" destOrd="0" presId="urn:microsoft.com/office/officeart/2005/8/layout/hierarchy1"/>
    <dgm:cxn modelId="{2184BBDF-8FFE-40D9-921C-5D42E5222CBA}" type="presParOf" srcId="{14E2E1F6-DBC6-4903-B752-224E6B6CEB80}" destId="{664F86B2-51E3-4915-AFD1-6C539DE13AE5}" srcOrd="0" destOrd="0" presId="urn:microsoft.com/office/officeart/2005/8/layout/hierarchy1"/>
    <dgm:cxn modelId="{CAFB400A-8FFE-4474-979C-03CD90534B17}" type="presParOf" srcId="{14E2E1F6-DBC6-4903-B752-224E6B6CEB80}" destId="{C5CA34E5-6CA5-4559-BA34-10013A967375}" srcOrd="1" destOrd="0" presId="urn:microsoft.com/office/officeart/2005/8/layout/hierarchy1"/>
    <dgm:cxn modelId="{CA064155-DC30-40B8-B91A-DCC17C7E1BA4}" type="presParOf" srcId="{DEC3EF96-880C-434C-87B9-19035E60CB28}" destId="{076B8DA7-24AC-457E-B538-715367167152}" srcOrd="1" destOrd="0" presId="urn:microsoft.com/office/officeart/2005/8/layout/hierarchy1"/>
    <dgm:cxn modelId="{AAD699A1-7C39-4727-B02A-414EF3598109}" type="presParOf" srcId="{A87BC402-6BB1-4FF3-A2DF-C38EB0BD2169}" destId="{42109288-4787-4F79-AC75-9DF1477A511E}" srcOrd="1" destOrd="0" presId="urn:microsoft.com/office/officeart/2005/8/layout/hierarchy1"/>
    <dgm:cxn modelId="{D8309D09-A089-48A9-A114-432A655BC672}" type="presParOf" srcId="{42109288-4787-4F79-AC75-9DF1477A511E}" destId="{90E827C5-96DC-430C-962C-6074034476DF}" srcOrd="0" destOrd="0" presId="urn:microsoft.com/office/officeart/2005/8/layout/hierarchy1"/>
    <dgm:cxn modelId="{B00169E0-D51A-4D72-9136-96BBE16CB2AF}" type="presParOf" srcId="{90E827C5-96DC-430C-962C-6074034476DF}" destId="{72696CF2-6AB9-4FD0-AA73-6D27D24FAE86}" srcOrd="0" destOrd="0" presId="urn:microsoft.com/office/officeart/2005/8/layout/hierarchy1"/>
    <dgm:cxn modelId="{D48390B6-E2E1-49E8-927C-AAA13C5F59B3}" type="presParOf" srcId="{90E827C5-96DC-430C-962C-6074034476DF}" destId="{6BEC74E6-6333-4094-9255-814630FF0173}" srcOrd="1" destOrd="0" presId="urn:microsoft.com/office/officeart/2005/8/layout/hierarchy1"/>
    <dgm:cxn modelId="{75231F21-4AD3-4B79-9787-361BED406C90}" type="presParOf" srcId="{42109288-4787-4F79-AC75-9DF1477A511E}" destId="{39F24001-CFA7-4852-B8FF-59B0AA02412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54591B-473A-4108-A69A-ED337E9A994B}"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07DF0A05-6691-4AF4-B35A-646EAAE06E11}">
      <dgm:prSet custT="1"/>
      <dgm:spPr/>
      <dgm:t>
        <a:bodyPr/>
        <a:lstStyle/>
        <a:p>
          <a:r>
            <a:rPr lang="en-US" sz="1800" b="1" i="0" baseline="0"/>
            <a:t>The Intriguing Question:</a:t>
          </a:r>
          <a:endParaRPr lang="en-US" sz="1800"/>
        </a:p>
      </dgm:t>
    </dgm:pt>
    <dgm:pt modelId="{E2CE525B-F1EE-403F-A784-2568994F8882}" type="parTrans" cxnId="{1114BEE7-11A6-4520-A81A-5CCEDDABB8A7}">
      <dgm:prSet/>
      <dgm:spPr/>
      <dgm:t>
        <a:bodyPr/>
        <a:lstStyle/>
        <a:p>
          <a:endParaRPr lang="en-US"/>
        </a:p>
      </dgm:t>
    </dgm:pt>
    <dgm:pt modelId="{CB706E39-9E82-4DA5-A5AE-93A2745CD2A0}" type="sibTrans" cxnId="{1114BEE7-11A6-4520-A81A-5CCEDDABB8A7}">
      <dgm:prSet/>
      <dgm:spPr/>
      <dgm:t>
        <a:bodyPr/>
        <a:lstStyle/>
        <a:p>
          <a:endParaRPr lang="en-US"/>
        </a:p>
      </dgm:t>
    </dgm:pt>
    <dgm:pt modelId="{CEF452EA-9CD5-45B3-9874-3180A18AEBC8}">
      <dgm:prSet custT="1"/>
      <dgm:spPr/>
      <dgm:t>
        <a:bodyPr/>
        <a:lstStyle/>
        <a:p>
          <a:r>
            <a:rPr lang="en-US" sz="1800" b="0" i="0" baseline="0"/>
            <a:t>"Have you ever wondered why...?"</a:t>
          </a:r>
          <a:endParaRPr lang="en-US" sz="1800"/>
        </a:p>
      </dgm:t>
    </dgm:pt>
    <dgm:pt modelId="{19918034-7FEB-45E4-B094-C8D001709291}" type="parTrans" cxnId="{284FD593-D507-4CD4-83A3-44AD0E6E30CC}">
      <dgm:prSet/>
      <dgm:spPr/>
      <dgm:t>
        <a:bodyPr/>
        <a:lstStyle/>
        <a:p>
          <a:endParaRPr lang="en-US"/>
        </a:p>
      </dgm:t>
    </dgm:pt>
    <dgm:pt modelId="{91308612-F269-42C6-8CAB-E961FF776FCC}" type="sibTrans" cxnId="{284FD593-D507-4CD4-83A3-44AD0E6E30CC}">
      <dgm:prSet/>
      <dgm:spPr/>
      <dgm:t>
        <a:bodyPr/>
        <a:lstStyle/>
        <a:p>
          <a:endParaRPr lang="en-US"/>
        </a:p>
      </dgm:t>
    </dgm:pt>
    <dgm:pt modelId="{04FF1F91-59AE-420E-BE21-2431E34AF9A2}">
      <dgm:prSet custT="1"/>
      <dgm:spPr/>
      <dgm:t>
        <a:bodyPr/>
        <a:lstStyle/>
        <a:p>
          <a:r>
            <a:rPr lang="en-US" sz="1800" b="0" i="0" baseline="0"/>
            <a:t>"What if...?"</a:t>
          </a:r>
          <a:endParaRPr lang="en-US" sz="1800"/>
        </a:p>
      </dgm:t>
    </dgm:pt>
    <dgm:pt modelId="{75258BD7-71C7-4CFC-86E6-3AF3FF2A8D55}" type="parTrans" cxnId="{54A92648-6990-4664-9029-A1DA606745F2}">
      <dgm:prSet/>
      <dgm:spPr/>
      <dgm:t>
        <a:bodyPr/>
        <a:lstStyle/>
        <a:p>
          <a:endParaRPr lang="en-US"/>
        </a:p>
      </dgm:t>
    </dgm:pt>
    <dgm:pt modelId="{7E89BDF5-78A3-4A22-9FB9-DF3ECF623D48}" type="sibTrans" cxnId="{54A92648-6990-4664-9029-A1DA606745F2}">
      <dgm:prSet/>
      <dgm:spPr/>
      <dgm:t>
        <a:bodyPr/>
        <a:lstStyle/>
        <a:p>
          <a:endParaRPr lang="en-US"/>
        </a:p>
      </dgm:t>
    </dgm:pt>
    <dgm:pt modelId="{F3D996A0-DD26-4D95-B913-54433A79AC08}">
      <dgm:prSet custT="1"/>
      <dgm:spPr/>
      <dgm:t>
        <a:bodyPr/>
        <a:lstStyle/>
        <a:p>
          <a:r>
            <a:rPr lang="en-US" sz="1800" b="1" i="0" baseline="0"/>
            <a:t>The Startling Statistic:</a:t>
          </a:r>
          <a:endParaRPr lang="en-US" sz="1800"/>
        </a:p>
      </dgm:t>
    </dgm:pt>
    <dgm:pt modelId="{098C2A82-E2D5-41E4-9823-E4661B4B5976}" type="parTrans" cxnId="{05CD718A-2AE8-4BBA-8A5B-6341B5CAA9EE}">
      <dgm:prSet/>
      <dgm:spPr/>
      <dgm:t>
        <a:bodyPr/>
        <a:lstStyle/>
        <a:p>
          <a:endParaRPr lang="en-US"/>
        </a:p>
      </dgm:t>
    </dgm:pt>
    <dgm:pt modelId="{B843A5E6-A626-41D1-A2A7-0489BB891F9E}" type="sibTrans" cxnId="{05CD718A-2AE8-4BBA-8A5B-6341B5CAA9EE}">
      <dgm:prSet/>
      <dgm:spPr/>
      <dgm:t>
        <a:bodyPr/>
        <a:lstStyle/>
        <a:p>
          <a:endParaRPr lang="en-US"/>
        </a:p>
      </dgm:t>
    </dgm:pt>
    <dgm:pt modelId="{3AAED6D5-C8CE-4FA9-9622-B532FFE36156}">
      <dgm:prSet custT="1"/>
      <dgm:spPr/>
      <dgm:t>
        <a:bodyPr/>
        <a:lstStyle/>
        <a:p>
          <a:r>
            <a:rPr lang="en-US" sz="1800" b="0" i="0" baseline="0" dirty="0"/>
            <a:t>"90% of people underestimate the impact of..."</a:t>
          </a:r>
          <a:endParaRPr lang="en-US" sz="1800" dirty="0"/>
        </a:p>
      </dgm:t>
    </dgm:pt>
    <dgm:pt modelId="{ABB03A55-5388-4BB2-9F27-E8B13886B15E}" type="parTrans" cxnId="{E955CB8E-3B88-419D-AC53-9D207993FDB5}">
      <dgm:prSet/>
      <dgm:spPr/>
      <dgm:t>
        <a:bodyPr/>
        <a:lstStyle/>
        <a:p>
          <a:endParaRPr lang="en-US"/>
        </a:p>
      </dgm:t>
    </dgm:pt>
    <dgm:pt modelId="{0A8FD3DF-8EED-4EDB-A830-EFE537C82C28}" type="sibTrans" cxnId="{E955CB8E-3B88-419D-AC53-9D207993FDB5}">
      <dgm:prSet/>
      <dgm:spPr/>
      <dgm:t>
        <a:bodyPr/>
        <a:lstStyle/>
        <a:p>
          <a:endParaRPr lang="en-US"/>
        </a:p>
      </dgm:t>
    </dgm:pt>
    <dgm:pt modelId="{E4D8D880-CEEB-44B5-BA2A-7728C2A63C50}">
      <dgm:prSet custT="1"/>
      <dgm:spPr/>
      <dgm:t>
        <a:bodyPr/>
        <a:lstStyle/>
        <a:p>
          <a:r>
            <a:rPr lang="en-US" sz="1800" b="0" i="0" baseline="0"/>
            <a:t>"In the last decade, the rate of X has doubled."</a:t>
          </a:r>
          <a:endParaRPr lang="en-US" sz="1800"/>
        </a:p>
      </dgm:t>
    </dgm:pt>
    <dgm:pt modelId="{B311479C-B855-4C5C-9A23-4C4D6C6D47AF}" type="parTrans" cxnId="{7DA6D81E-4385-4950-A486-02EB5D434B45}">
      <dgm:prSet/>
      <dgm:spPr/>
      <dgm:t>
        <a:bodyPr/>
        <a:lstStyle/>
        <a:p>
          <a:endParaRPr lang="en-US"/>
        </a:p>
      </dgm:t>
    </dgm:pt>
    <dgm:pt modelId="{1D7AE159-7FA5-47A8-93EC-F8BAC964D413}" type="sibTrans" cxnId="{7DA6D81E-4385-4950-A486-02EB5D434B45}">
      <dgm:prSet/>
      <dgm:spPr/>
      <dgm:t>
        <a:bodyPr/>
        <a:lstStyle/>
        <a:p>
          <a:endParaRPr lang="en-US"/>
        </a:p>
      </dgm:t>
    </dgm:pt>
    <dgm:pt modelId="{D438B468-69C1-40DD-A748-B48753358B82}">
      <dgm:prSet custT="1"/>
      <dgm:spPr/>
      <dgm:t>
        <a:bodyPr/>
        <a:lstStyle/>
        <a:p>
          <a:r>
            <a:rPr lang="en-US" sz="1800" b="1" i="0" baseline="0"/>
            <a:t>The Vivid Anecdote:</a:t>
          </a:r>
          <a:endParaRPr lang="en-US" sz="1800"/>
        </a:p>
      </dgm:t>
    </dgm:pt>
    <dgm:pt modelId="{4606EC5F-99D1-4F4A-9703-7619E7B1083B}" type="parTrans" cxnId="{B572B587-B308-46BD-959E-EECAD2523699}">
      <dgm:prSet/>
      <dgm:spPr/>
      <dgm:t>
        <a:bodyPr/>
        <a:lstStyle/>
        <a:p>
          <a:endParaRPr lang="en-US"/>
        </a:p>
      </dgm:t>
    </dgm:pt>
    <dgm:pt modelId="{01BBD466-CF9F-4CCF-9D25-AFECF1B0AA2C}" type="sibTrans" cxnId="{B572B587-B308-46BD-959E-EECAD2523699}">
      <dgm:prSet/>
      <dgm:spPr/>
      <dgm:t>
        <a:bodyPr/>
        <a:lstStyle/>
        <a:p>
          <a:endParaRPr lang="en-US"/>
        </a:p>
      </dgm:t>
    </dgm:pt>
    <dgm:pt modelId="{FAD51006-4F04-459D-8491-408FDC8C0335}">
      <dgm:prSet custT="1"/>
      <dgm:spPr/>
      <dgm:t>
        <a:bodyPr/>
        <a:lstStyle/>
        <a:p>
          <a:r>
            <a:rPr lang="en-US" sz="1800" b="0" i="0" baseline="0" dirty="0"/>
            <a:t>A brief story that illustrates the essay's central theme.</a:t>
          </a:r>
          <a:endParaRPr lang="en-US" sz="1800" dirty="0"/>
        </a:p>
      </dgm:t>
    </dgm:pt>
    <dgm:pt modelId="{57491A97-E411-4F27-BC40-5762BE094827}" type="parTrans" cxnId="{56C3330D-8221-4973-933B-FC6E759D66D6}">
      <dgm:prSet/>
      <dgm:spPr/>
      <dgm:t>
        <a:bodyPr/>
        <a:lstStyle/>
        <a:p>
          <a:endParaRPr lang="en-US"/>
        </a:p>
      </dgm:t>
    </dgm:pt>
    <dgm:pt modelId="{4ADFEB8F-276D-4DD2-B9F9-E2C6DB217267}" type="sibTrans" cxnId="{56C3330D-8221-4973-933B-FC6E759D66D6}">
      <dgm:prSet/>
      <dgm:spPr/>
      <dgm:t>
        <a:bodyPr/>
        <a:lstStyle/>
        <a:p>
          <a:endParaRPr lang="en-US"/>
        </a:p>
      </dgm:t>
    </dgm:pt>
    <dgm:pt modelId="{9D082AEC-FF70-4CF1-BA3B-643A2212A085}">
      <dgm:prSet custT="1"/>
      <dgm:spPr/>
      <dgm:t>
        <a:bodyPr/>
        <a:lstStyle/>
        <a:p>
          <a:r>
            <a:rPr lang="en-US" sz="1800" b="1" i="0" baseline="0"/>
            <a:t>The Powerful Quote:</a:t>
          </a:r>
          <a:endParaRPr lang="en-US" sz="1800"/>
        </a:p>
      </dgm:t>
    </dgm:pt>
    <dgm:pt modelId="{495B68D4-ED39-4E04-B4E3-05C5072186F8}" type="parTrans" cxnId="{B6B3F280-8323-4990-B1CD-BEA15F75AD5B}">
      <dgm:prSet/>
      <dgm:spPr/>
      <dgm:t>
        <a:bodyPr/>
        <a:lstStyle/>
        <a:p>
          <a:endParaRPr lang="en-US"/>
        </a:p>
      </dgm:t>
    </dgm:pt>
    <dgm:pt modelId="{95942379-57DF-4395-BA9C-F58DAC5D7D28}" type="sibTrans" cxnId="{B6B3F280-8323-4990-B1CD-BEA15F75AD5B}">
      <dgm:prSet/>
      <dgm:spPr/>
      <dgm:t>
        <a:bodyPr/>
        <a:lstStyle/>
        <a:p>
          <a:endParaRPr lang="en-US"/>
        </a:p>
      </dgm:t>
    </dgm:pt>
    <dgm:pt modelId="{EE404D9A-E468-4CFB-8F07-6275A1AD12CF}">
      <dgm:prSet custT="1"/>
      <dgm:spPr/>
      <dgm:t>
        <a:bodyPr/>
        <a:lstStyle/>
        <a:p>
          <a:r>
            <a:rPr lang="en-US" sz="1800" b="0" i="0" baseline="0"/>
            <a:t>From a relevant expert, historical figure, or literary work.</a:t>
          </a:r>
          <a:endParaRPr lang="en-US" sz="1800"/>
        </a:p>
      </dgm:t>
    </dgm:pt>
    <dgm:pt modelId="{8969F5DD-4CDB-48A2-AE30-36B3EA0EB757}" type="parTrans" cxnId="{77057053-143D-43F3-BE1F-2FF301B600F4}">
      <dgm:prSet/>
      <dgm:spPr/>
      <dgm:t>
        <a:bodyPr/>
        <a:lstStyle/>
        <a:p>
          <a:endParaRPr lang="en-US"/>
        </a:p>
      </dgm:t>
    </dgm:pt>
    <dgm:pt modelId="{2BD71407-DB52-4027-A5F9-737BE7FDDAB1}" type="sibTrans" cxnId="{77057053-143D-43F3-BE1F-2FF301B600F4}">
      <dgm:prSet/>
      <dgm:spPr/>
      <dgm:t>
        <a:bodyPr/>
        <a:lstStyle/>
        <a:p>
          <a:endParaRPr lang="en-US"/>
        </a:p>
      </dgm:t>
    </dgm:pt>
    <dgm:pt modelId="{F6B6E6AC-DF4A-48F2-9E87-D8489299048B}">
      <dgm:prSet custT="1"/>
      <dgm:spPr/>
      <dgm:t>
        <a:bodyPr/>
        <a:lstStyle/>
        <a:p>
          <a:r>
            <a:rPr lang="en-US" sz="1800" b="1" i="0" baseline="0" dirty="0"/>
            <a:t>The Contrast:</a:t>
          </a:r>
          <a:endParaRPr lang="en-US" sz="1800" dirty="0"/>
        </a:p>
      </dgm:t>
    </dgm:pt>
    <dgm:pt modelId="{C91835C5-DDB9-40DE-A123-E35305A27502}" type="parTrans" cxnId="{DC192F41-72B4-4856-8AE6-B1511CFF330D}">
      <dgm:prSet/>
      <dgm:spPr/>
      <dgm:t>
        <a:bodyPr/>
        <a:lstStyle/>
        <a:p>
          <a:endParaRPr lang="en-US"/>
        </a:p>
      </dgm:t>
    </dgm:pt>
    <dgm:pt modelId="{2892DBE5-806B-4598-B0FB-8596AB2CC3DD}" type="sibTrans" cxnId="{DC192F41-72B4-4856-8AE6-B1511CFF330D}">
      <dgm:prSet/>
      <dgm:spPr/>
      <dgm:t>
        <a:bodyPr/>
        <a:lstStyle/>
        <a:p>
          <a:endParaRPr lang="en-US"/>
        </a:p>
      </dgm:t>
    </dgm:pt>
    <dgm:pt modelId="{BCAB6056-8607-4618-AB76-111704C769D0}">
      <dgm:prSet custT="1"/>
      <dgm:spPr/>
      <dgm:t>
        <a:bodyPr/>
        <a:lstStyle/>
        <a:p>
          <a:r>
            <a:rPr lang="en-US" sz="1800" b="0" i="0" baseline="0"/>
            <a:t>“We are on the verge of a revolution in..."</a:t>
          </a:r>
          <a:endParaRPr lang="en-US" sz="1800"/>
        </a:p>
      </dgm:t>
    </dgm:pt>
    <dgm:pt modelId="{A95D71F3-FB5B-4D5D-9709-398C18A0D878}" type="parTrans" cxnId="{B7D50423-C9F2-45C1-8B03-D36A334B4317}">
      <dgm:prSet/>
      <dgm:spPr/>
      <dgm:t>
        <a:bodyPr/>
        <a:lstStyle/>
        <a:p>
          <a:endParaRPr lang="en-US"/>
        </a:p>
      </dgm:t>
    </dgm:pt>
    <dgm:pt modelId="{59785BBE-2471-416F-B31E-30F8BE37639A}" type="sibTrans" cxnId="{B7D50423-C9F2-45C1-8B03-D36A334B4317}">
      <dgm:prSet/>
      <dgm:spPr/>
      <dgm:t>
        <a:bodyPr/>
        <a:lstStyle/>
        <a:p>
          <a:endParaRPr lang="en-US"/>
        </a:p>
      </dgm:t>
    </dgm:pt>
    <dgm:pt modelId="{8A2BBDF3-C3D6-4AB5-8802-5B70048959AA}">
      <dgm:prSet custT="1"/>
      <dgm:spPr/>
      <dgm:t>
        <a:bodyPr/>
        <a:lstStyle/>
        <a:p>
          <a:r>
            <a:rPr lang="en-US" sz="1800" b="0" i="0" baseline="0" dirty="0"/>
            <a:t>"The conventional wisdom is wrong."</a:t>
          </a:r>
          <a:endParaRPr lang="en-US" sz="1800" dirty="0"/>
        </a:p>
      </dgm:t>
    </dgm:pt>
    <dgm:pt modelId="{BA8A44FD-B47D-46E2-83B6-747BE5B94BE1}" type="parTrans" cxnId="{CC12A894-676C-4A29-A73C-0D5A7776DFB9}">
      <dgm:prSet/>
      <dgm:spPr/>
      <dgm:t>
        <a:bodyPr/>
        <a:lstStyle/>
        <a:p>
          <a:endParaRPr lang="en-US"/>
        </a:p>
      </dgm:t>
    </dgm:pt>
    <dgm:pt modelId="{E6DE00B2-7EB5-48D9-9796-A6C06288D067}" type="sibTrans" cxnId="{CC12A894-676C-4A29-A73C-0D5A7776DFB9}">
      <dgm:prSet/>
      <dgm:spPr/>
      <dgm:t>
        <a:bodyPr/>
        <a:lstStyle/>
        <a:p>
          <a:endParaRPr lang="en-US"/>
        </a:p>
      </dgm:t>
    </dgm:pt>
    <dgm:pt modelId="{237394E0-C32C-413F-98F2-FE96322EE450}" type="pres">
      <dgm:prSet presAssocID="{3554591B-473A-4108-A69A-ED337E9A994B}" presName="linear" presStyleCnt="0">
        <dgm:presLayoutVars>
          <dgm:dir/>
          <dgm:animLvl val="lvl"/>
          <dgm:resizeHandles val="exact"/>
        </dgm:presLayoutVars>
      </dgm:prSet>
      <dgm:spPr/>
    </dgm:pt>
    <dgm:pt modelId="{13ED2D2A-5FE7-4A89-96BB-5EA94925864E}" type="pres">
      <dgm:prSet presAssocID="{07DF0A05-6691-4AF4-B35A-646EAAE06E11}" presName="parentLin" presStyleCnt="0"/>
      <dgm:spPr/>
    </dgm:pt>
    <dgm:pt modelId="{91F06471-F35D-4E00-8E72-34569B7580B1}" type="pres">
      <dgm:prSet presAssocID="{07DF0A05-6691-4AF4-B35A-646EAAE06E11}" presName="parentLeftMargin" presStyleLbl="node1" presStyleIdx="0" presStyleCnt="5"/>
      <dgm:spPr/>
    </dgm:pt>
    <dgm:pt modelId="{B4802870-234E-4EA8-8EB2-B970564F819E}" type="pres">
      <dgm:prSet presAssocID="{07DF0A05-6691-4AF4-B35A-646EAAE06E11}" presName="parentText" presStyleLbl="node1" presStyleIdx="0" presStyleCnt="5">
        <dgm:presLayoutVars>
          <dgm:chMax val="0"/>
          <dgm:bulletEnabled val="1"/>
        </dgm:presLayoutVars>
      </dgm:prSet>
      <dgm:spPr/>
    </dgm:pt>
    <dgm:pt modelId="{7728197F-1395-4872-9152-5B05CA15E457}" type="pres">
      <dgm:prSet presAssocID="{07DF0A05-6691-4AF4-B35A-646EAAE06E11}" presName="negativeSpace" presStyleCnt="0"/>
      <dgm:spPr/>
    </dgm:pt>
    <dgm:pt modelId="{2B52A449-A7BF-4AA1-A483-0698C6A46AF5}" type="pres">
      <dgm:prSet presAssocID="{07DF0A05-6691-4AF4-B35A-646EAAE06E11}" presName="childText" presStyleLbl="conFgAcc1" presStyleIdx="0" presStyleCnt="5">
        <dgm:presLayoutVars>
          <dgm:bulletEnabled val="1"/>
        </dgm:presLayoutVars>
      </dgm:prSet>
      <dgm:spPr/>
    </dgm:pt>
    <dgm:pt modelId="{84A656A7-D295-4833-ABCC-4C0590800BD5}" type="pres">
      <dgm:prSet presAssocID="{CB706E39-9E82-4DA5-A5AE-93A2745CD2A0}" presName="spaceBetweenRectangles" presStyleCnt="0"/>
      <dgm:spPr/>
    </dgm:pt>
    <dgm:pt modelId="{8F0AE808-97EE-44AC-B3AA-B61F6E8458F7}" type="pres">
      <dgm:prSet presAssocID="{F3D996A0-DD26-4D95-B913-54433A79AC08}" presName="parentLin" presStyleCnt="0"/>
      <dgm:spPr/>
    </dgm:pt>
    <dgm:pt modelId="{31AF22B4-285D-488F-8363-D0200A4C372A}" type="pres">
      <dgm:prSet presAssocID="{F3D996A0-DD26-4D95-B913-54433A79AC08}" presName="parentLeftMargin" presStyleLbl="node1" presStyleIdx="0" presStyleCnt="5"/>
      <dgm:spPr/>
    </dgm:pt>
    <dgm:pt modelId="{C7DF3A83-0F4F-4BA9-97A6-33A98D14C017}" type="pres">
      <dgm:prSet presAssocID="{F3D996A0-DD26-4D95-B913-54433A79AC08}" presName="parentText" presStyleLbl="node1" presStyleIdx="1" presStyleCnt="5">
        <dgm:presLayoutVars>
          <dgm:chMax val="0"/>
          <dgm:bulletEnabled val="1"/>
        </dgm:presLayoutVars>
      </dgm:prSet>
      <dgm:spPr/>
    </dgm:pt>
    <dgm:pt modelId="{713544C9-A85D-4E22-8D86-834E8F2E53B8}" type="pres">
      <dgm:prSet presAssocID="{F3D996A0-DD26-4D95-B913-54433A79AC08}" presName="negativeSpace" presStyleCnt="0"/>
      <dgm:spPr/>
    </dgm:pt>
    <dgm:pt modelId="{77399A9C-1E9C-4F84-AB11-4A8512C6CD19}" type="pres">
      <dgm:prSet presAssocID="{F3D996A0-DD26-4D95-B913-54433A79AC08}" presName="childText" presStyleLbl="conFgAcc1" presStyleIdx="1" presStyleCnt="5">
        <dgm:presLayoutVars>
          <dgm:bulletEnabled val="1"/>
        </dgm:presLayoutVars>
      </dgm:prSet>
      <dgm:spPr/>
    </dgm:pt>
    <dgm:pt modelId="{F6445F64-F625-4FEE-AE20-C2CB3B63A626}" type="pres">
      <dgm:prSet presAssocID="{B843A5E6-A626-41D1-A2A7-0489BB891F9E}" presName="spaceBetweenRectangles" presStyleCnt="0"/>
      <dgm:spPr/>
    </dgm:pt>
    <dgm:pt modelId="{AB4AC4E9-211D-49C1-9812-2D4DCE3805A4}" type="pres">
      <dgm:prSet presAssocID="{D438B468-69C1-40DD-A748-B48753358B82}" presName="parentLin" presStyleCnt="0"/>
      <dgm:spPr/>
    </dgm:pt>
    <dgm:pt modelId="{85A7592E-7601-4C1B-9E85-542DE0D3ED51}" type="pres">
      <dgm:prSet presAssocID="{D438B468-69C1-40DD-A748-B48753358B82}" presName="parentLeftMargin" presStyleLbl="node1" presStyleIdx="1" presStyleCnt="5"/>
      <dgm:spPr/>
    </dgm:pt>
    <dgm:pt modelId="{B39F28F0-5115-4F64-B045-9C0AA3121B29}" type="pres">
      <dgm:prSet presAssocID="{D438B468-69C1-40DD-A748-B48753358B82}" presName="parentText" presStyleLbl="node1" presStyleIdx="2" presStyleCnt="5">
        <dgm:presLayoutVars>
          <dgm:chMax val="0"/>
          <dgm:bulletEnabled val="1"/>
        </dgm:presLayoutVars>
      </dgm:prSet>
      <dgm:spPr/>
    </dgm:pt>
    <dgm:pt modelId="{83E90947-D86D-4A81-BF8F-6CD517AC6884}" type="pres">
      <dgm:prSet presAssocID="{D438B468-69C1-40DD-A748-B48753358B82}" presName="negativeSpace" presStyleCnt="0"/>
      <dgm:spPr/>
    </dgm:pt>
    <dgm:pt modelId="{B5B84C63-875A-4C9B-BF79-BDDC9735999A}" type="pres">
      <dgm:prSet presAssocID="{D438B468-69C1-40DD-A748-B48753358B82}" presName="childText" presStyleLbl="conFgAcc1" presStyleIdx="2" presStyleCnt="5">
        <dgm:presLayoutVars>
          <dgm:bulletEnabled val="1"/>
        </dgm:presLayoutVars>
      </dgm:prSet>
      <dgm:spPr/>
    </dgm:pt>
    <dgm:pt modelId="{CEB78467-9480-4E32-AA65-FE794B6393E6}" type="pres">
      <dgm:prSet presAssocID="{01BBD466-CF9F-4CCF-9D25-AFECF1B0AA2C}" presName="spaceBetweenRectangles" presStyleCnt="0"/>
      <dgm:spPr/>
    </dgm:pt>
    <dgm:pt modelId="{5E416F00-AC62-4831-BD4A-D22ABDEDAD70}" type="pres">
      <dgm:prSet presAssocID="{9D082AEC-FF70-4CF1-BA3B-643A2212A085}" presName="parentLin" presStyleCnt="0"/>
      <dgm:spPr/>
    </dgm:pt>
    <dgm:pt modelId="{2F97EA71-2D69-43C1-A421-BD91176E8142}" type="pres">
      <dgm:prSet presAssocID="{9D082AEC-FF70-4CF1-BA3B-643A2212A085}" presName="parentLeftMargin" presStyleLbl="node1" presStyleIdx="2" presStyleCnt="5"/>
      <dgm:spPr/>
    </dgm:pt>
    <dgm:pt modelId="{2EE206B3-22ED-414E-B40F-EEC1C0127072}" type="pres">
      <dgm:prSet presAssocID="{9D082AEC-FF70-4CF1-BA3B-643A2212A085}" presName="parentText" presStyleLbl="node1" presStyleIdx="3" presStyleCnt="5">
        <dgm:presLayoutVars>
          <dgm:chMax val="0"/>
          <dgm:bulletEnabled val="1"/>
        </dgm:presLayoutVars>
      </dgm:prSet>
      <dgm:spPr/>
    </dgm:pt>
    <dgm:pt modelId="{2B15EB13-F821-4D4B-AFAE-B80901ED7401}" type="pres">
      <dgm:prSet presAssocID="{9D082AEC-FF70-4CF1-BA3B-643A2212A085}" presName="negativeSpace" presStyleCnt="0"/>
      <dgm:spPr/>
    </dgm:pt>
    <dgm:pt modelId="{AE143DBF-780D-4BDE-9059-74077DC77CD3}" type="pres">
      <dgm:prSet presAssocID="{9D082AEC-FF70-4CF1-BA3B-643A2212A085}" presName="childText" presStyleLbl="conFgAcc1" presStyleIdx="3" presStyleCnt="5">
        <dgm:presLayoutVars>
          <dgm:bulletEnabled val="1"/>
        </dgm:presLayoutVars>
      </dgm:prSet>
      <dgm:spPr/>
    </dgm:pt>
    <dgm:pt modelId="{AD189CCF-DE7A-4E58-88F5-102838D8D78D}" type="pres">
      <dgm:prSet presAssocID="{95942379-57DF-4395-BA9C-F58DAC5D7D28}" presName="spaceBetweenRectangles" presStyleCnt="0"/>
      <dgm:spPr/>
    </dgm:pt>
    <dgm:pt modelId="{FD07EA51-A345-4D7F-BDC3-D3C6B1FFC5F6}" type="pres">
      <dgm:prSet presAssocID="{F6B6E6AC-DF4A-48F2-9E87-D8489299048B}" presName="parentLin" presStyleCnt="0"/>
      <dgm:spPr/>
    </dgm:pt>
    <dgm:pt modelId="{6C9CC4FE-DBAE-4440-BDE6-8C3EBB84036B}" type="pres">
      <dgm:prSet presAssocID="{F6B6E6AC-DF4A-48F2-9E87-D8489299048B}" presName="parentLeftMargin" presStyleLbl="node1" presStyleIdx="3" presStyleCnt="5"/>
      <dgm:spPr/>
    </dgm:pt>
    <dgm:pt modelId="{F7FCC733-5F7C-4FCC-8040-3786BA88FA82}" type="pres">
      <dgm:prSet presAssocID="{F6B6E6AC-DF4A-48F2-9E87-D8489299048B}" presName="parentText" presStyleLbl="node1" presStyleIdx="4" presStyleCnt="5">
        <dgm:presLayoutVars>
          <dgm:chMax val="0"/>
          <dgm:bulletEnabled val="1"/>
        </dgm:presLayoutVars>
      </dgm:prSet>
      <dgm:spPr/>
    </dgm:pt>
    <dgm:pt modelId="{F38E62B6-4A50-48F6-888E-7222CEDF1F80}" type="pres">
      <dgm:prSet presAssocID="{F6B6E6AC-DF4A-48F2-9E87-D8489299048B}" presName="negativeSpace" presStyleCnt="0"/>
      <dgm:spPr/>
    </dgm:pt>
    <dgm:pt modelId="{BF59786B-8C3A-4133-AA57-B449C866D9C5}" type="pres">
      <dgm:prSet presAssocID="{F6B6E6AC-DF4A-48F2-9E87-D8489299048B}" presName="childText" presStyleLbl="conFgAcc1" presStyleIdx="4" presStyleCnt="5">
        <dgm:presLayoutVars>
          <dgm:bulletEnabled val="1"/>
        </dgm:presLayoutVars>
      </dgm:prSet>
      <dgm:spPr/>
    </dgm:pt>
  </dgm:ptLst>
  <dgm:cxnLst>
    <dgm:cxn modelId="{17E50D0B-4C6D-4B95-B414-52E8A144E003}" type="presOf" srcId="{F6B6E6AC-DF4A-48F2-9E87-D8489299048B}" destId="{F7FCC733-5F7C-4FCC-8040-3786BA88FA82}" srcOrd="1" destOrd="0" presId="urn:microsoft.com/office/officeart/2005/8/layout/list1"/>
    <dgm:cxn modelId="{56C3330D-8221-4973-933B-FC6E759D66D6}" srcId="{D438B468-69C1-40DD-A748-B48753358B82}" destId="{FAD51006-4F04-459D-8491-408FDC8C0335}" srcOrd="0" destOrd="0" parTransId="{57491A97-E411-4F27-BC40-5762BE094827}" sibTransId="{4ADFEB8F-276D-4DD2-B9F9-E2C6DB217267}"/>
    <dgm:cxn modelId="{7DA6D81E-4385-4950-A486-02EB5D434B45}" srcId="{F3D996A0-DD26-4D95-B913-54433A79AC08}" destId="{E4D8D880-CEEB-44B5-BA2A-7728C2A63C50}" srcOrd="1" destOrd="0" parTransId="{B311479C-B855-4C5C-9A23-4C4D6C6D47AF}" sibTransId="{1D7AE159-7FA5-47A8-93EC-F8BAC964D413}"/>
    <dgm:cxn modelId="{B7D50423-C9F2-45C1-8B03-D36A334B4317}" srcId="{F6B6E6AC-DF4A-48F2-9E87-D8489299048B}" destId="{BCAB6056-8607-4618-AB76-111704C769D0}" srcOrd="0" destOrd="0" parTransId="{A95D71F3-FB5B-4D5D-9709-398C18A0D878}" sibTransId="{59785BBE-2471-416F-B31E-30F8BE37639A}"/>
    <dgm:cxn modelId="{20E6DE25-1A4D-4697-BA14-37A38B1C5D35}" type="presOf" srcId="{3AAED6D5-C8CE-4FA9-9622-B532FFE36156}" destId="{77399A9C-1E9C-4F84-AB11-4A8512C6CD19}" srcOrd="0" destOrd="0" presId="urn:microsoft.com/office/officeart/2005/8/layout/list1"/>
    <dgm:cxn modelId="{8848C126-519A-4990-B83C-6325E13D5351}" type="presOf" srcId="{07DF0A05-6691-4AF4-B35A-646EAAE06E11}" destId="{B4802870-234E-4EA8-8EB2-B970564F819E}" srcOrd="1" destOrd="0" presId="urn:microsoft.com/office/officeart/2005/8/layout/list1"/>
    <dgm:cxn modelId="{E95D9329-C01E-4216-B6AA-3EDF97B4B986}" type="presOf" srcId="{EE404D9A-E468-4CFB-8F07-6275A1AD12CF}" destId="{AE143DBF-780D-4BDE-9059-74077DC77CD3}" srcOrd="0" destOrd="0" presId="urn:microsoft.com/office/officeart/2005/8/layout/list1"/>
    <dgm:cxn modelId="{EDB4643A-55F8-409A-974E-7474A7977BA5}" type="presOf" srcId="{F3D996A0-DD26-4D95-B913-54433A79AC08}" destId="{C7DF3A83-0F4F-4BA9-97A6-33A98D14C017}" srcOrd="1" destOrd="0" presId="urn:microsoft.com/office/officeart/2005/8/layout/list1"/>
    <dgm:cxn modelId="{F34C293F-5A7B-4741-88AD-5C4F6360E7FB}" type="presOf" srcId="{07DF0A05-6691-4AF4-B35A-646EAAE06E11}" destId="{91F06471-F35D-4E00-8E72-34569B7580B1}" srcOrd="0" destOrd="0" presId="urn:microsoft.com/office/officeart/2005/8/layout/list1"/>
    <dgm:cxn modelId="{1A3D3A5B-8941-4EF7-9C09-A6389150204D}" type="presOf" srcId="{BCAB6056-8607-4618-AB76-111704C769D0}" destId="{BF59786B-8C3A-4133-AA57-B449C866D9C5}" srcOrd="0" destOrd="0" presId="urn:microsoft.com/office/officeart/2005/8/layout/list1"/>
    <dgm:cxn modelId="{DC192F41-72B4-4856-8AE6-B1511CFF330D}" srcId="{3554591B-473A-4108-A69A-ED337E9A994B}" destId="{F6B6E6AC-DF4A-48F2-9E87-D8489299048B}" srcOrd="4" destOrd="0" parTransId="{C91835C5-DDB9-40DE-A123-E35305A27502}" sibTransId="{2892DBE5-806B-4598-B0FB-8596AB2CC3DD}"/>
    <dgm:cxn modelId="{2975A644-F9BE-458F-B8B7-7B202E90FC17}" type="presOf" srcId="{3554591B-473A-4108-A69A-ED337E9A994B}" destId="{237394E0-C32C-413F-98F2-FE96322EE450}" srcOrd="0" destOrd="0" presId="urn:microsoft.com/office/officeart/2005/8/layout/list1"/>
    <dgm:cxn modelId="{54A92648-6990-4664-9029-A1DA606745F2}" srcId="{07DF0A05-6691-4AF4-B35A-646EAAE06E11}" destId="{04FF1F91-59AE-420E-BE21-2431E34AF9A2}" srcOrd="1" destOrd="0" parTransId="{75258BD7-71C7-4CFC-86E6-3AF3FF2A8D55}" sibTransId="{7E89BDF5-78A3-4A22-9FB9-DF3ECF623D48}"/>
    <dgm:cxn modelId="{182A796C-75B9-4763-B564-9A78EDC1B919}" type="presOf" srcId="{8A2BBDF3-C3D6-4AB5-8802-5B70048959AA}" destId="{BF59786B-8C3A-4133-AA57-B449C866D9C5}" srcOrd="0" destOrd="1" presId="urn:microsoft.com/office/officeart/2005/8/layout/list1"/>
    <dgm:cxn modelId="{77057053-143D-43F3-BE1F-2FF301B600F4}" srcId="{9D082AEC-FF70-4CF1-BA3B-643A2212A085}" destId="{EE404D9A-E468-4CFB-8F07-6275A1AD12CF}" srcOrd="0" destOrd="0" parTransId="{8969F5DD-4CDB-48A2-AE30-36B3EA0EB757}" sibTransId="{2BD71407-DB52-4027-A5F9-737BE7FDDAB1}"/>
    <dgm:cxn modelId="{0529FE5A-FBC2-4BD1-86F6-5CD174DE99E9}" type="presOf" srcId="{F3D996A0-DD26-4D95-B913-54433A79AC08}" destId="{31AF22B4-285D-488F-8363-D0200A4C372A}" srcOrd="0" destOrd="0" presId="urn:microsoft.com/office/officeart/2005/8/layout/list1"/>
    <dgm:cxn modelId="{B6B3F280-8323-4990-B1CD-BEA15F75AD5B}" srcId="{3554591B-473A-4108-A69A-ED337E9A994B}" destId="{9D082AEC-FF70-4CF1-BA3B-643A2212A085}" srcOrd="3" destOrd="0" parTransId="{495B68D4-ED39-4E04-B4E3-05C5072186F8}" sibTransId="{95942379-57DF-4395-BA9C-F58DAC5D7D28}"/>
    <dgm:cxn modelId="{1D389381-F123-4B69-848B-3CC413FD5529}" type="presOf" srcId="{E4D8D880-CEEB-44B5-BA2A-7728C2A63C50}" destId="{77399A9C-1E9C-4F84-AB11-4A8512C6CD19}" srcOrd="0" destOrd="1" presId="urn:microsoft.com/office/officeart/2005/8/layout/list1"/>
    <dgm:cxn modelId="{BE682583-0876-42E8-AAC5-98FDB0CCDEB2}" type="presOf" srcId="{F6B6E6AC-DF4A-48F2-9E87-D8489299048B}" destId="{6C9CC4FE-DBAE-4440-BDE6-8C3EBB84036B}" srcOrd="0" destOrd="0" presId="urn:microsoft.com/office/officeart/2005/8/layout/list1"/>
    <dgm:cxn modelId="{0BC53D83-2F3C-456C-B7E4-13CD010367E1}" type="presOf" srcId="{D438B468-69C1-40DD-A748-B48753358B82}" destId="{85A7592E-7601-4C1B-9E85-542DE0D3ED51}" srcOrd="0" destOrd="0" presId="urn:microsoft.com/office/officeart/2005/8/layout/list1"/>
    <dgm:cxn modelId="{B572B587-B308-46BD-959E-EECAD2523699}" srcId="{3554591B-473A-4108-A69A-ED337E9A994B}" destId="{D438B468-69C1-40DD-A748-B48753358B82}" srcOrd="2" destOrd="0" parTransId="{4606EC5F-99D1-4F4A-9703-7619E7B1083B}" sibTransId="{01BBD466-CF9F-4CCF-9D25-AFECF1B0AA2C}"/>
    <dgm:cxn modelId="{05CD718A-2AE8-4BBA-8A5B-6341B5CAA9EE}" srcId="{3554591B-473A-4108-A69A-ED337E9A994B}" destId="{F3D996A0-DD26-4D95-B913-54433A79AC08}" srcOrd="1" destOrd="0" parTransId="{098C2A82-E2D5-41E4-9823-E4661B4B5976}" sibTransId="{B843A5E6-A626-41D1-A2A7-0489BB891F9E}"/>
    <dgm:cxn modelId="{E955CB8E-3B88-419D-AC53-9D207993FDB5}" srcId="{F3D996A0-DD26-4D95-B913-54433A79AC08}" destId="{3AAED6D5-C8CE-4FA9-9622-B532FFE36156}" srcOrd="0" destOrd="0" parTransId="{ABB03A55-5388-4BB2-9F27-E8B13886B15E}" sibTransId="{0A8FD3DF-8EED-4EDB-A830-EFE537C82C28}"/>
    <dgm:cxn modelId="{284FD593-D507-4CD4-83A3-44AD0E6E30CC}" srcId="{07DF0A05-6691-4AF4-B35A-646EAAE06E11}" destId="{CEF452EA-9CD5-45B3-9874-3180A18AEBC8}" srcOrd="0" destOrd="0" parTransId="{19918034-7FEB-45E4-B094-C8D001709291}" sibTransId="{91308612-F269-42C6-8CAB-E961FF776FCC}"/>
    <dgm:cxn modelId="{CC12A894-676C-4A29-A73C-0D5A7776DFB9}" srcId="{F6B6E6AC-DF4A-48F2-9E87-D8489299048B}" destId="{8A2BBDF3-C3D6-4AB5-8802-5B70048959AA}" srcOrd="1" destOrd="0" parTransId="{BA8A44FD-B47D-46E2-83B6-747BE5B94BE1}" sibTransId="{E6DE00B2-7EB5-48D9-9796-A6C06288D067}"/>
    <dgm:cxn modelId="{B88F1699-EBE5-4DDD-82FF-CFFA3F9E0742}" type="presOf" srcId="{9D082AEC-FF70-4CF1-BA3B-643A2212A085}" destId="{2F97EA71-2D69-43C1-A421-BD91176E8142}" srcOrd="0" destOrd="0" presId="urn:microsoft.com/office/officeart/2005/8/layout/list1"/>
    <dgm:cxn modelId="{D5F56CA0-6B3D-4C7D-BC79-963F9EE321D1}" type="presOf" srcId="{CEF452EA-9CD5-45B3-9874-3180A18AEBC8}" destId="{2B52A449-A7BF-4AA1-A483-0698C6A46AF5}" srcOrd="0" destOrd="0" presId="urn:microsoft.com/office/officeart/2005/8/layout/list1"/>
    <dgm:cxn modelId="{A654F5B2-FCC3-4196-8662-EAF3B4A2BAB8}" type="presOf" srcId="{FAD51006-4F04-459D-8491-408FDC8C0335}" destId="{B5B84C63-875A-4C9B-BF79-BDDC9735999A}" srcOrd="0" destOrd="0" presId="urn:microsoft.com/office/officeart/2005/8/layout/list1"/>
    <dgm:cxn modelId="{2A78CAD9-0950-4A7F-B707-F658B82CF272}" type="presOf" srcId="{9D082AEC-FF70-4CF1-BA3B-643A2212A085}" destId="{2EE206B3-22ED-414E-B40F-EEC1C0127072}" srcOrd="1" destOrd="0" presId="urn:microsoft.com/office/officeart/2005/8/layout/list1"/>
    <dgm:cxn modelId="{19CDC8E5-A1B1-427B-BD7C-2CC56AF07A45}" type="presOf" srcId="{04FF1F91-59AE-420E-BE21-2431E34AF9A2}" destId="{2B52A449-A7BF-4AA1-A483-0698C6A46AF5}" srcOrd="0" destOrd="1" presId="urn:microsoft.com/office/officeart/2005/8/layout/list1"/>
    <dgm:cxn modelId="{1114BEE7-11A6-4520-A81A-5CCEDDABB8A7}" srcId="{3554591B-473A-4108-A69A-ED337E9A994B}" destId="{07DF0A05-6691-4AF4-B35A-646EAAE06E11}" srcOrd="0" destOrd="0" parTransId="{E2CE525B-F1EE-403F-A784-2568994F8882}" sibTransId="{CB706E39-9E82-4DA5-A5AE-93A2745CD2A0}"/>
    <dgm:cxn modelId="{62BF0FFE-0EBE-46BA-BF88-C41D3B365301}" type="presOf" srcId="{D438B468-69C1-40DD-A748-B48753358B82}" destId="{B39F28F0-5115-4F64-B045-9C0AA3121B29}" srcOrd="1" destOrd="0" presId="urn:microsoft.com/office/officeart/2005/8/layout/list1"/>
    <dgm:cxn modelId="{04D5B93F-95C5-473F-8506-A3A5C3DB2EC0}" type="presParOf" srcId="{237394E0-C32C-413F-98F2-FE96322EE450}" destId="{13ED2D2A-5FE7-4A89-96BB-5EA94925864E}" srcOrd="0" destOrd="0" presId="urn:microsoft.com/office/officeart/2005/8/layout/list1"/>
    <dgm:cxn modelId="{28391CF3-0DE4-4778-B83E-0353051DA408}" type="presParOf" srcId="{13ED2D2A-5FE7-4A89-96BB-5EA94925864E}" destId="{91F06471-F35D-4E00-8E72-34569B7580B1}" srcOrd="0" destOrd="0" presId="urn:microsoft.com/office/officeart/2005/8/layout/list1"/>
    <dgm:cxn modelId="{88B855A4-D1F0-4922-8707-9F2B0AF78F2B}" type="presParOf" srcId="{13ED2D2A-5FE7-4A89-96BB-5EA94925864E}" destId="{B4802870-234E-4EA8-8EB2-B970564F819E}" srcOrd="1" destOrd="0" presId="urn:microsoft.com/office/officeart/2005/8/layout/list1"/>
    <dgm:cxn modelId="{FF9FB8FF-C1BA-46E4-81C0-A9E9AB7D6552}" type="presParOf" srcId="{237394E0-C32C-413F-98F2-FE96322EE450}" destId="{7728197F-1395-4872-9152-5B05CA15E457}" srcOrd="1" destOrd="0" presId="urn:microsoft.com/office/officeart/2005/8/layout/list1"/>
    <dgm:cxn modelId="{C3AA7912-B40C-4320-8319-13E5623F5532}" type="presParOf" srcId="{237394E0-C32C-413F-98F2-FE96322EE450}" destId="{2B52A449-A7BF-4AA1-A483-0698C6A46AF5}" srcOrd="2" destOrd="0" presId="urn:microsoft.com/office/officeart/2005/8/layout/list1"/>
    <dgm:cxn modelId="{6794F5F7-9CB8-425F-97F3-CFBED4D3AE31}" type="presParOf" srcId="{237394E0-C32C-413F-98F2-FE96322EE450}" destId="{84A656A7-D295-4833-ABCC-4C0590800BD5}" srcOrd="3" destOrd="0" presId="urn:microsoft.com/office/officeart/2005/8/layout/list1"/>
    <dgm:cxn modelId="{3CE06782-C4AF-4DDD-B7C3-76FDB33F1337}" type="presParOf" srcId="{237394E0-C32C-413F-98F2-FE96322EE450}" destId="{8F0AE808-97EE-44AC-B3AA-B61F6E8458F7}" srcOrd="4" destOrd="0" presId="urn:microsoft.com/office/officeart/2005/8/layout/list1"/>
    <dgm:cxn modelId="{79FB4599-523B-44F1-9912-B605A28D044C}" type="presParOf" srcId="{8F0AE808-97EE-44AC-B3AA-B61F6E8458F7}" destId="{31AF22B4-285D-488F-8363-D0200A4C372A}" srcOrd="0" destOrd="0" presId="urn:microsoft.com/office/officeart/2005/8/layout/list1"/>
    <dgm:cxn modelId="{B906C7C0-00F6-4A40-921A-DAC85F1A4BE0}" type="presParOf" srcId="{8F0AE808-97EE-44AC-B3AA-B61F6E8458F7}" destId="{C7DF3A83-0F4F-4BA9-97A6-33A98D14C017}" srcOrd="1" destOrd="0" presId="urn:microsoft.com/office/officeart/2005/8/layout/list1"/>
    <dgm:cxn modelId="{86BE7EC3-CA4F-4614-93CF-F76069666B94}" type="presParOf" srcId="{237394E0-C32C-413F-98F2-FE96322EE450}" destId="{713544C9-A85D-4E22-8D86-834E8F2E53B8}" srcOrd="5" destOrd="0" presId="urn:microsoft.com/office/officeart/2005/8/layout/list1"/>
    <dgm:cxn modelId="{C24D05AD-A75C-47AD-BB96-CB8B37D89DAB}" type="presParOf" srcId="{237394E0-C32C-413F-98F2-FE96322EE450}" destId="{77399A9C-1E9C-4F84-AB11-4A8512C6CD19}" srcOrd="6" destOrd="0" presId="urn:microsoft.com/office/officeart/2005/8/layout/list1"/>
    <dgm:cxn modelId="{23D48F0C-00B5-4943-87F3-85C7ABD3A5F0}" type="presParOf" srcId="{237394E0-C32C-413F-98F2-FE96322EE450}" destId="{F6445F64-F625-4FEE-AE20-C2CB3B63A626}" srcOrd="7" destOrd="0" presId="urn:microsoft.com/office/officeart/2005/8/layout/list1"/>
    <dgm:cxn modelId="{9498B400-6868-4647-8C80-FE08F4162E99}" type="presParOf" srcId="{237394E0-C32C-413F-98F2-FE96322EE450}" destId="{AB4AC4E9-211D-49C1-9812-2D4DCE3805A4}" srcOrd="8" destOrd="0" presId="urn:microsoft.com/office/officeart/2005/8/layout/list1"/>
    <dgm:cxn modelId="{0A883C18-D44D-483B-B0D9-486865E600D9}" type="presParOf" srcId="{AB4AC4E9-211D-49C1-9812-2D4DCE3805A4}" destId="{85A7592E-7601-4C1B-9E85-542DE0D3ED51}" srcOrd="0" destOrd="0" presId="urn:microsoft.com/office/officeart/2005/8/layout/list1"/>
    <dgm:cxn modelId="{5C6EFB88-58D4-48FC-9073-8D848FBE4E91}" type="presParOf" srcId="{AB4AC4E9-211D-49C1-9812-2D4DCE3805A4}" destId="{B39F28F0-5115-4F64-B045-9C0AA3121B29}" srcOrd="1" destOrd="0" presId="urn:microsoft.com/office/officeart/2005/8/layout/list1"/>
    <dgm:cxn modelId="{ED58D4E6-164B-44E1-8B54-45B61A3E9F6A}" type="presParOf" srcId="{237394E0-C32C-413F-98F2-FE96322EE450}" destId="{83E90947-D86D-4A81-BF8F-6CD517AC6884}" srcOrd="9" destOrd="0" presId="urn:microsoft.com/office/officeart/2005/8/layout/list1"/>
    <dgm:cxn modelId="{2751D92A-FA51-4356-A0B6-E0E128E668E2}" type="presParOf" srcId="{237394E0-C32C-413F-98F2-FE96322EE450}" destId="{B5B84C63-875A-4C9B-BF79-BDDC9735999A}" srcOrd="10" destOrd="0" presId="urn:microsoft.com/office/officeart/2005/8/layout/list1"/>
    <dgm:cxn modelId="{7D99BFFE-127D-4B3D-8761-48C5DA293435}" type="presParOf" srcId="{237394E0-C32C-413F-98F2-FE96322EE450}" destId="{CEB78467-9480-4E32-AA65-FE794B6393E6}" srcOrd="11" destOrd="0" presId="urn:microsoft.com/office/officeart/2005/8/layout/list1"/>
    <dgm:cxn modelId="{458E3A58-5AF1-440C-AF10-D2175E404D96}" type="presParOf" srcId="{237394E0-C32C-413F-98F2-FE96322EE450}" destId="{5E416F00-AC62-4831-BD4A-D22ABDEDAD70}" srcOrd="12" destOrd="0" presId="urn:microsoft.com/office/officeart/2005/8/layout/list1"/>
    <dgm:cxn modelId="{7A0B03AC-059A-4627-ABEB-C4D769FE04FA}" type="presParOf" srcId="{5E416F00-AC62-4831-BD4A-D22ABDEDAD70}" destId="{2F97EA71-2D69-43C1-A421-BD91176E8142}" srcOrd="0" destOrd="0" presId="urn:microsoft.com/office/officeart/2005/8/layout/list1"/>
    <dgm:cxn modelId="{59B3E53F-2049-45E7-9200-F6C12AD885BA}" type="presParOf" srcId="{5E416F00-AC62-4831-BD4A-D22ABDEDAD70}" destId="{2EE206B3-22ED-414E-B40F-EEC1C0127072}" srcOrd="1" destOrd="0" presId="urn:microsoft.com/office/officeart/2005/8/layout/list1"/>
    <dgm:cxn modelId="{17384E8E-1EB2-40AD-8DDE-75D2A04DA7EB}" type="presParOf" srcId="{237394E0-C32C-413F-98F2-FE96322EE450}" destId="{2B15EB13-F821-4D4B-AFAE-B80901ED7401}" srcOrd="13" destOrd="0" presId="urn:microsoft.com/office/officeart/2005/8/layout/list1"/>
    <dgm:cxn modelId="{24EF6D2E-A8DF-48B2-B1B4-4BB2293EC795}" type="presParOf" srcId="{237394E0-C32C-413F-98F2-FE96322EE450}" destId="{AE143DBF-780D-4BDE-9059-74077DC77CD3}" srcOrd="14" destOrd="0" presId="urn:microsoft.com/office/officeart/2005/8/layout/list1"/>
    <dgm:cxn modelId="{CBC91B02-E0AD-4151-AE75-8BB77A91123B}" type="presParOf" srcId="{237394E0-C32C-413F-98F2-FE96322EE450}" destId="{AD189CCF-DE7A-4E58-88F5-102838D8D78D}" srcOrd="15" destOrd="0" presId="urn:microsoft.com/office/officeart/2005/8/layout/list1"/>
    <dgm:cxn modelId="{C4A5EB2F-792C-4ED0-8D75-BCE5A42FCE54}" type="presParOf" srcId="{237394E0-C32C-413F-98F2-FE96322EE450}" destId="{FD07EA51-A345-4D7F-BDC3-D3C6B1FFC5F6}" srcOrd="16" destOrd="0" presId="urn:microsoft.com/office/officeart/2005/8/layout/list1"/>
    <dgm:cxn modelId="{55E4F6D4-AE91-484B-8063-9DCC61EC17A3}" type="presParOf" srcId="{FD07EA51-A345-4D7F-BDC3-D3C6B1FFC5F6}" destId="{6C9CC4FE-DBAE-4440-BDE6-8C3EBB84036B}" srcOrd="0" destOrd="0" presId="urn:microsoft.com/office/officeart/2005/8/layout/list1"/>
    <dgm:cxn modelId="{FD32428A-BA5E-4C61-802F-333A934FC7A7}" type="presParOf" srcId="{FD07EA51-A345-4D7F-BDC3-D3C6B1FFC5F6}" destId="{F7FCC733-5F7C-4FCC-8040-3786BA88FA82}" srcOrd="1" destOrd="0" presId="urn:microsoft.com/office/officeart/2005/8/layout/list1"/>
    <dgm:cxn modelId="{BA416BD5-3E29-4CED-A559-41B365A7BE67}" type="presParOf" srcId="{237394E0-C32C-413F-98F2-FE96322EE450}" destId="{F38E62B6-4A50-48F6-888E-7222CEDF1F80}" srcOrd="17" destOrd="0" presId="urn:microsoft.com/office/officeart/2005/8/layout/list1"/>
    <dgm:cxn modelId="{BB175EFE-256F-4781-9955-3F646B73C929}" type="presParOf" srcId="{237394E0-C32C-413F-98F2-FE96322EE450}" destId="{BF59786B-8C3A-4133-AA57-B449C866D9C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158BC1-1763-4C66-B074-FCB3732B0579}"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3909C0AC-8659-42AC-83BD-B30B7E13FF76}">
      <dgm:prSet/>
      <dgm:spPr/>
      <dgm:t>
        <a:bodyPr/>
        <a:lstStyle/>
        <a:p>
          <a:pPr>
            <a:lnSpc>
              <a:spcPct val="100000"/>
            </a:lnSpc>
          </a:pPr>
          <a:r>
            <a:rPr lang="en-US" b="1" i="0"/>
            <a:t>Definition:</a:t>
          </a:r>
          <a:r>
            <a:rPr lang="en-US" b="0" i="0"/>
            <a:t> A thought-provoking question that engages the reader and encourages them to consider the essay's topic from a different perspective. Avoid questions with obvious answers.</a:t>
          </a:r>
          <a:endParaRPr lang="en-US"/>
        </a:p>
      </dgm:t>
    </dgm:pt>
    <dgm:pt modelId="{D9EDB1F0-EDBE-4382-8ADC-68E80963C633}" type="parTrans" cxnId="{B3E0FDA5-C564-4A8C-AD18-35678686BBAA}">
      <dgm:prSet/>
      <dgm:spPr/>
      <dgm:t>
        <a:bodyPr/>
        <a:lstStyle/>
        <a:p>
          <a:endParaRPr lang="en-US"/>
        </a:p>
      </dgm:t>
    </dgm:pt>
    <dgm:pt modelId="{FFF1539F-36C8-412D-AF20-BDB696715FAB}" type="sibTrans" cxnId="{B3E0FDA5-C564-4A8C-AD18-35678686BBAA}">
      <dgm:prSet/>
      <dgm:spPr/>
      <dgm:t>
        <a:bodyPr/>
        <a:lstStyle/>
        <a:p>
          <a:endParaRPr lang="en-US"/>
        </a:p>
      </dgm:t>
    </dgm:pt>
    <dgm:pt modelId="{894B3B48-0CF9-47E3-A584-8B6ED30F37EB}">
      <dgm:prSet/>
      <dgm:spPr/>
      <dgm:t>
        <a:bodyPr/>
        <a:lstStyle/>
        <a:p>
          <a:pPr>
            <a:lnSpc>
              <a:spcPct val="100000"/>
            </a:lnSpc>
          </a:pPr>
          <a:r>
            <a:rPr lang="en-US" b="1" i="0" dirty="0"/>
            <a:t>Example:</a:t>
          </a:r>
          <a:r>
            <a:rPr lang="en-US" b="0" i="0" dirty="0"/>
            <a:t> "If you could travel back in time and change one decision in your life, would you? And what might the consequences be?"</a:t>
          </a:r>
          <a:endParaRPr lang="en-US" dirty="0"/>
        </a:p>
      </dgm:t>
    </dgm:pt>
    <dgm:pt modelId="{D7EBD0E2-CA7E-4BDA-9492-939B9FC24651}" type="parTrans" cxnId="{675EC216-712A-44DF-9E7E-3F54C33BD47B}">
      <dgm:prSet/>
      <dgm:spPr/>
      <dgm:t>
        <a:bodyPr/>
        <a:lstStyle/>
        <a:p>
          <a:endParaRPr lang="en-US"/>
        </a:p>
      </dgm:t>
    </dgm:pt>
    <dgm:pt modelId="{974206AA-81A3-457B-8A2D-2B067BDF2DD2}" type="sibTrans" cxnId="{675EC216-712A-44DF-9E7E-3F54C33BD47B}">
      <dgm:prSet/>
      <dgm:spPr/>
      <dgm:t>
        <a:bodyPr/>
        <a:lstStyle/>
        <a:p>
          <a:endParaRPr lang="en-US"/>
        </a:p>
      </dgm:t>
    </dgm:pt>
    <dgm:pt modelId="{B3831165-3F89-4C68-8F01-8B973F01DE5A}">
      <dgm:prSet/>
      <dgm:spPr/>
      <dgm:t>
        <a:bodyPr/>
        <a:lstStyle/>
        <a:p>
          <a:pPr>
            <a:lnSpc>
              <a:spcPct val="100000"/>
            </a:lnSpc>
          </a:pPr>
          <a:r>
            <a:rPr lang="en-US" b="0" i="0"/>
            <a:t>This question invites the reader to reflect on the concept of choice and consequence, setting the stage for an essay on personal responsibility and the butterfly effect.</a:t>
          </a:r>
          <a:endParaRPr lang="en-US"/>
        </a:p>
      </dgm:t>
    </dgm:pt>
    <dgm:pt modelId="{EBDEA0E8-6B69-4DEF-84A0-4CD999382C63}" type="parTrans" cxnId="{A4925910-2162-41B4-ABD5-0F0286C022E4}">
      <dgm:prSet/>
      <dgm:spPr/>
      <dgm:t>
        <a:bodyPr/>
        <a:lstStyle/>
        <a:p>
          <a:endParaRPr lang="en-US"/>
        </a:p>
      </dgm:t>
    </dgm:pt>
    <dgm:pt modelId="{5C0C2165-6A0F-44ED-A6BC-62F1D5122598}" type="sibTrans" cxnId="{A4925910-2162-41B4-ABD5-0F0286C022E4}">
      <dgm:prSet/>
      <dgm:spPr/>
      <dgm:t>
        <a:bodyPr/>
        <a:lstStyle/>
        <a:p>
          <a:endParaRPr lang="en-US"/>
        </a:p>
      </dgm:t>
    </dgm:pt>
    <dgm:pt modelId="{21A47CFB-6FD6-4BBB-9984-93969BCD2E4F}" type="pres">
      <dgm:prSet presAssocID="{82158BC1-1763-4C66-B074-FCB3732B0579}" presName="root" presStyleCnt="0">
        <dgm:presLayoutVars>
          <dgm:dir/>
          <dgm:resizeHandles val="exact"/>
        </dgm:presLayoutVars>
      </dgm:prSet>
      <dgm:spPr/>
    </dgm:pt>
    <dgm:pt modelId="{AC637931-B867-4D2B-99D1-3DAFF28FFFA9}" type="pres">
      <dgm:prSet presAssocID="{3909C0AC-8659-42AC-83BD-B30B7E13FF76}" presName="compNode" presStyleCnt="0"/>
      <dgm:spPr/>
    </dgm:pt>
    <dgm:pt modelId="{BEFF4332-5577-40E8-A8A7-89DA53048E38}" type="pres">
      <dgm:prSet presAssocID="{3909C0AC-8659-42AC-83BD-B30B7E13FF76}" presName="bgRect" presStyleLbl="bgShp" presStyleIdx="0" presStyleCnt="3"/>
      <dgm:spPr/>
    </dgm:pt>
    <dgm:pt modelId="{D37A853F-778D-4DEE-9DC7-82316116CF7A}" type="pres">
      <dgm:prSet presAssocID="{3909C0AC-8659-42AC-83BD-B30B7E13FF76}" presName="iconRect" presStyleLbl="node1" presStyleIdx="0" presStyleCnt="3"/>
      <dgm:spPr>
        <a:blipFill>
          <a:blip xmlns:r="http://schemas.openxmlformats.org/officeDocument/2006/relationships" r:embed="rId1">
            <a:duotone>
              <a:prstClr val="black"/>
              <a:schemeClr val="accent2">
                <a:tint val="45000"/>
                <a:satMod val="400000"/>
              </a:schemeClr>
            </a:duotone>
            <a:lum bright="-2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CA164668-2B95-4FE9-8C31-936E7556AEF5}" type="pres">
      <dgm:prSet presAssocID="{3909C0AC-8659-42AC-83BD-B30B7E13FF76}" presName="spaceRect" presStyleCnt="0"/>
      <dgm:spPr/>
    </dgm:pt>
    <dgm:pt modelId="{14115D20-CF5E-4DA4-9924-3365F314B77C}" type="pres">
      <dgm:prSet presAssocID="{3909C0AC-8659-42AC-83BD-B30B7E13FF76}" presName="parTx" presStyleLbl="revTx" presStyleIdx="0" presStyleCnt="3" custScaleY="139432">
        <dgm:presLayoutVars>
          <dgm:chMax val="0"/>
          <dgm:chPref val="0"/>
        </dgm:presLayoutVars>
      </dgm:prSet>
      <dgm:spPr/>
    </dgm:pt>
    <dgm:pt modelId="{CF86611D-BE59-4429-82DC-0FA51A162624}" type="pres">
      <dgm:prSet presAssocID="{FFF1539F-36C8-412D-AF20-BDB696715FAB}" presName="sibTrans" presStyleCnt="0"/>
      <dgm:spPr/>
    </dgm:pt>
    <dgm:pt modelId="{4BC4E4BC-1BC7-4595-B123-838A9A192660}" type="pres">
      <dgm:prSet presAssocID="{894B3B48-0CF9-47E3-A584-8B6ED30F37EB}" presName="compNode" presStyleCnt="0"/>
      <dgm:spPr/>
    </dgm:pt>
    <dgm:pt modelId="{5C48DA78-8B5A-4FDE-AF10-1B7A0F7DE72A}" type="pres">
      <dgm:prSet presAssocID="{894B3B48-0CF9-47E3-A584-8B6ED30F37EB}" presName="bgRect" presStyleLbl="bgShp" presStyleIdx="1" presStyleCnt="3"/>
      <dgm:spPr/>
    </dgm:pt>
    <dgm:pt modelId="{C18C7EA7-C8D4-4E72-89EC-B6D2035D9C6D}" type="pres">
      <dgm:prSet presAssocID="{894B3B48-0CF9-47E3-A584-8B6ED30F37EB}" presName="iconRect" presStyleLbl="node1" presStyleIdx="1" presStyleCnt="3"/>
      <dgm:spPr>
        <a:blipFill>
          <a:blip xmlns:r="http://schemas.openxmlformats.org/officeDocument/2006/relationships" r:embed="rId3">
            <a:duotone>
              <a:prstClr val="black"/>
              <a:schemeClr val="accent2">
                <a:tint val="45000"/>
                <a:satMod val="400000"/>
              </a:schemeClr>
            </a:duotone>
            <a:lum bright="-20000" contrast="-20000"/>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urglass 90% with solid fill"/>
        </a:ext>
      </dgm:extLst>
    </dgm:pt>
    <dgm:pt modelId="{7530F47D-542B-48BA-BADA-FE9A394F0F47}" type="pres">
      <dgm:prSet presAssocID="{894B3B48-0CF9-47E3-A584-8B6ED30F37EB}" presName="spaceRect" presStyleCnt="0"/>
      <dgm:spPr/>
    </dgm:pt>
    <dgm:pt modelId="{94D8ABE0-9A9C-4605-BF67-374F9300EA63}" type="pres">
      <dgm:prSet presAssocID="{894B3B48-0CF9-47E3-A584-8B6ED30F37EB}" presName="parTx" presStyleLbl="revTx" presStyleIdx="1" presStyleCnt="3">
        <dgm:presLayoutVars>
          <dgm:chMax val="0"/>
          <dgm:chPref val="0"/>
        </dgm:presLayoutVars>
      </dgm:prSet>
      <dgm:spPr/>
    </dgm:pt>
    <dgm:pt modelId="{60A1C131-0B0A-452B-B9ED-C65BA37A81BB}" type="pres">
      <dgm:prSet presAssocID="{974206AA-81A3-457B-8A2D-2B067BDF2DD2}" presName="sibTrans" presStyleCnt="0"/>
      <dgm:spPr/>
    </dgm:pt>
    <dgm:pt modelId="{F71CFF8E-6D39-44AD-BCDD-6FF7C7AC80E7}" type="pres">
      <dgm:prSet presAssocID="{B3831165-3F89-4C68-8F01-8B973F01DE5A}" presName="compNode" presStyleCnt="0"/>
      <dgm:spPr/>
    </dgm:pt>
    <dgm:pt modelId="{BC4D0910-4521-4D51-8B20-C9F1C169DB14}" type="pres">
      <dgm:prSet presAssocID="{B3831165-3F89-4C68-8F01-8B973F01DE5A}" presName="bgRect" presStyleLbl="bgShp" presStyleIdx="2" presStyleCnt="3"/>
      <dgm:spPr/>
    </dgm:pt>
    <dgm:pt modelId="{B80D4644-AD2B-4E75-A593-5501B1BBDB9B}" type="pres">
      <dgm:prSet presAssocID="{B3831165-3F89-4C68-8F01-8B973F01DE5A}" presName="iconRect" presStyleLbl="node1" presStyleIdx="2" presStyleCnt="3"/>
      <dgm:spPr>
        <a:blipFill>
          <a:blip xmlns:r="http://schemas.openxmlformats.org/officeDocument/2006/relationships" r:embed="rId5">
            <a:duotone>
              <a:prstClr val="black"/>
              <a:srgbClr val="D9C3A5">
                <a:tint val="50000"/>
                <a:satMod val="180000"/>
              </a:srgbClr>
            </a:duotone>
            <a:lum bright="-4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ck with solid fill"/>
        </a:ext>
      </dgm:extLst>
    </dgm:pt>
    <dgm:pt modelId="{C3271921-488B-4FFA-AC82-F9E0A613AEF1}" type="pres">
      <dgm:prSet presAssocID="{B3831165-3F89-4C68-8F01-8B973F01DE5A}" presName="spaceRect" presStyleCnt="0"/>
      <dgm:spPr/>
    </dgm:pt>
    <dgm:pt modelId="{E43C9B72-21F4-46BB-A03A-423FD2D7D3F6}" type="pres">
      <dgm:prSet presAssocID="{B3831165-3F89-4C68-8F01-8B973F01DE5A}" presName="parTx" presStyleLbl="revTx" presStyleIdx="2" presStyleCnt="3">
        <dgm:presLayoutVars>
          <dgm:chMax val="0"/>
          <dgm:chPref val="0"/>
        </dgm:presLayoutVars>
      </dgm:prSet>
      <dgm:spPr/>
    </dgm:pt>
  </dgm:ptLst>
  <dgm:cxnLst>
    <dgm:cxn modelId="{A4925910-2162-41B4-ABD5-0F0286C022E4}" srcId="{82158BC1-1763-4C66-B074-FCB3732B0579}" destId="{B3831165-3F89-4C68-8F01-8B973F01DE5A}" srcOrd="2" destOrd="0" parTransId="{EBDEA0E8-6B69-4DEF-84A0-4CD999382C63}" sibTransId="{5C0C2165-6A0F-44ED-A6BC-62F1D5122598}"/>
    <dgm:cxn modelId="{675EC216-712A-44DF-9E7E-3F54C33BD47B}" srcId="{82158BC1-1763-4C66-B074-FCB3732B0579}" destId="{894B3B48-0CF9-47E3-A584-8B6ED30F37EB}" srcOrd="1" destOrd="0" parTransId="{D7EBD0E2-CA7E-4BDA-9492-939B9FC24651}" sibTransId="{974206AA-81A3-457B-8A2D-2B067BDF2DD2}"/>
    <dgm:cxn modelId="{CD8D2926-8558-410E-B2BC-7A920D2F1550}" type="presOf" srcId="{3909C0AC-8659-42AC-83BD-B30B7E13FF76}" destId="{14115D20-CF5E-4DA4-9924-3365F314B77C}" srcOrd="0" destOrd="0" presId="urn:microsoft.com/office/officeart/2018/2/layout/IconVerticalSolidList"/>
    <dgm:cxn modelId="{4CE5A074-8E4D-413D-A4DE-A8B8AEBFC6AF}" type="presOf" srcId="{894B3B48-0CF9-47E3-A584-8B6ED30F37EB}" destId="{94D8ABE0-9A9C-4605-BF67-374F9300EA63}" srcOrd="0" destOrd="0" presId="urn:microsoft.com/office/officeart/2018/2/layout/IconVerticalSolidList"/>
    <dgm:cxn modelId="{F025F388-76F2-4EED-8058-370BEA633047}" type="presOf" srcId="{B3831165-3F89-4C68-8F01-8B973F01DE5A}" destId="{E43C9B72-21F4-46BB-A03A-423FD2D7D3F6}" srcOrd="0" destOrd="0" presId="urn:microsoft.com/office/officeart/2018/2/layout/IconVerticalSolidList"/>
    <dgm:cxn modelId="{B3E0FDA5-C564-4A8C-AD18-35678686BBAA}" srcId="{82158BC1-1763-4C66-B074-FCB3732B0579}" destId="{3909C0AC-8659-42AC-83BD-B30B7E13FF76}" srcOrd="0" destOrd="0" parTransId="{D9EDB1F0-EDBE-4382-8ADC-68E80963C633}" sibTransId="{FFF1539F-36C8-412D-AF20-BDB696715FAB}"/>
    <dgm:cxn modelId="{2C91C3C8-400E-442C-BBCB-922F5AFD504D}" type="presOf" srcId="{82158BC1-1763-4C66-B074-FCB3732B0579}" destId="{21A47CFB-6FD6-4BBB-9984-93969BCD2E4F}" srcOrd="0" destOrd="0" presId="urn:microsoft.com/office/officeart/2018/2/layout/IconVerticalSolidList"/>
    <dgm:cxn modelId="{E8EBF393-E8D4-4342-A293-9EDB25777A26}" type="presParOf" srcId="{21A47CFB-6FD6-4BBB-9984-93969BCD2E4F}" destId="{AC637931-B867-4D2B-99D1-3DAFF28FFFA9}" srcOrd="0" destOrd="0" presId="urn:microsoft.com/office/officeart/2018/2/layout/IconVerticalSolidList"/>
    <dgm:cxn modelId="{9D4E65B8-B536-414D-A244-055C0ABCDF13}" type="presParOf" srcId="{AC637931-B867-4D2B-99D1-3DAFF28FFFA9}" destId="{BEFF4332-5577-40E8-A8A7-89DA53048E38}" srcOrd="0" destOrd="0" presId="urn:microsoft.com/office/officeart/2018/2/layout/IconVerticalSolidList"/>
    <dgm:cxn modelId="{3889071C-3968-497B-B5D8-4E988E0BE199}" type="presParOf" srcId="{AC637931-B867-4D2B-99D1-3DAFF28FFFA9}" destId="{D37A853F-778D-4DEE-9DC7-82316116CF7A}" srcOrd="1" destOrd="0" presId="urn:microsoft.com/office/officeart/2018/2/layout/IconVerticalSolidList"/>
    <dgm:cxn modelId="{42D7971E-F34C-472F-AD12-D722A04141E5}" type="presParOf" srcId="{AC637931-B867-4D2B-99D1-3DAFF28FFFA9}" destId="{CA164668-2B95-4FE9-8C31-936E7556AEF5}" srcOrd="2" destOrd="0" presId="urn:microsoft.com/office/officeart/2018/2/layout/IconVerticalSolidList"/>
    <dgm:cxn modelId="{F61865D5-3637-4070-A4A7-856DFF7FC6CA}" type="presParOf" srcId="{AC637931-B867-4D2B-99D1-3DAFF28FFFA9}" destId="{14115D20-CF5E-4DA4-9924-3365F314B77C}" srcOrd="3" destOrd="0" presId="urn:microsoft.com/office/officeart/2018/2/layout/IconVerticalSolidList"/>
    <dgm:cxn modelId="{ED6451A2-95C4-44BE-9EC0-2FE8662DA7A2}" type="presParOf" srcId="{21A47CFB-6FD6-4BBB-9984-93969BCD2E4F}" destId="{CF86611D-BE59-4429-82DC-0FA51A162624}" srcOrd="1" destOrd="0" presId="urn:microsoft.com/office/officeart/2018/2/layout/IconVerticalSolidList"/>
    <dgm:cxn modelId="{BB1A9CC0-8DB1-4C9A-8893-E51F6A5CCA51}" type="presParOf" srcId="{21A47CFB-6FD6-4BBB-9984-93969BCD2E4F}" destId="{4BC4E4BC-1BC7-4595-B123-838A9A192660}" srcOrd="2" destOrd="0" presId="urn:microsoft.com/office/officeart/2018/2/layout/IconVerticalSolidList"/>
    <dgm:cxn modelId="{3B376405-6083-425E-9BA4-3A269143229E}" type="presParOf" srcId="{4BC4E4BC-1BC7-4595-B123-838A9A192660}" destId="{5C48DA78-8B5A-4FDE-AF10-1B7A0F7DE72A}" srcOrd="0" destOrd="0" presId="urn:microsoft.com/office/officeart/2018/2/layout/IconVerticalSolidList"/>
    <dgm:cxn modelId="{DDC1D525-706D-4C83-AC60-8B78A94D1486}" type="presParOf" srcId="{4BC4E4BC-1BC7-4595-B123-838A9A192660}" destId="{C18C7EA7-C8D4-4E72-89EC-B6D2035D9C6D}" srcOrd="1" destOrd="0" presId="urn:microsoft.com/office/officeart/2018/2/layout/IconVerticalSolidList"/>
    <dgm:cxn modelId="{96812F16-A6CF-47C3-A241-F4680759DC6B}" type="presParOf" srcId="{4BC4E4BC-1BC7-4595-B123-838A9A192660}" destId="{7530F47D-542B-48BA-BADA-FE9A394F0F47}" srcOrd="2" destOrd="0" presId="urn:microsoft.com/office/officeart/2018/2/layout/IconVerticalSolidList"/>
    <dgm:cxn modelId="{57D0C08A-5D4F-42F9-94B1-33DD8E70270E}" type="presParOf" srcId="{4BC4E4BC-1BC7-4595-B123-838A9A192660}" destId="{94D8ABE0-9A9C-4605-BF67-374F9300EA63}" srcOrd="3" destOrd="0" presId="urn:microsoft.com/office/officeart/2018/2/layout/IconVerticalSolidList"/>
    <dgm:cxn modelId="{21C9300A-C035-41FB-AD00-67675FAB0CDF}" type="presParOf" srcId="{21A47CFB-6FD6-4BBB-9984-93969BCD2E4F}" destId="{60A1C131-0B0A-452B-B9ED-C65BA37A81BB}" srcOrd="3" destOrd="0" presId="urn:microsoft.com/office/officeart/2018/2/layout/IconVerticalSolidList"/>
    <dgm:cxn modelId="{D75FA8B8-661A-4EBD-9073-F2FB3B0A1B52}" type="presParOf" srcId="{21A47CFB-6FD6-4BBB-9984-93969BCD2E4F}" destId="{F71CFF8E-6D39-44AD-BCDD-6FF7C7AC80E7}" srcOrd="4" destOrd="0" presId="urn:microsoft.com/office/officeart/2018/2/layout/IconVerticalSolidList"/>
    <dgm:cxn modelId="{DD5C3D63-50E3-41D8-8EE5-9D00F59E76D0}" type="presParOf" srcId="{F71CFF8E-6D39-44AD-BCDD-6FF7C7AC80E7}" destId="{BC4D0910-4521-4D51-8B20-C9F1C169DB14}" srcOrd="0" destOrd="0" presId="urn:microsoft.com/office/officeart/2018/2/layout/IconVerticalSolidList"/>
    <dgm:cxn modelId="{BED2444C-56BB-438A-B998-1FB26DCDB955}" type="presParOf" srcId="{F71CFF8E-6D39-44AD-BCDD-6FF7C7AC80E7}" destId="{B80D4644-AD2B-4E75-A593-5501B1BBDB9B}" srcOrd="1" destOrd="0" presId="urn:microsoft.com/office/officeart/2018/2/layout/IconVerticalSolidList"/>
    <dgm:cxn modelId="{99DD6B8F-5A31-4F89-A2AC-42C03F0A34BA}" type="presParOf" srcId="{F71CFF8E-6D39-44AD-BCDD-6FF7C7AC80E7}" destId="{C3271921-488B-4FFA-AC82-F9E0A613AEF1}" srcOrd="2" destOrd="0" presId="urn:microsoft.com/office/officeart/2018/2/layout/IconVerticalSolidList"/>
    <dgm:cxn modelId="{026E0A7E-5C15-407D-805B-05036930299B}" type="presParOf" srcId="{F71CFF8E-6D39-44AD-BCDD-6FF7C7AC80E7}" destId="{E43C9B72-21F4-46BB-A03A-423FD2D7D3F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158BC1-1763-4C66-B074-FCB3732B0579}"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3909C0AC-8659-42AC-83BD-B30B7E13FF76}">
      <dgm:prSet custT="1"/>
      <dgm:spPr/>
      <dgm:t>
        <a:bodyPr/>
        <a:lstStyle/>
        <a:p>
          <a:pPr>
            <a:lnSpc>
              <a:spcPct val="100000"/>
            </a:lnSpc>
          </a:pPr>
          <a:r>
            <a:rPr lang="en-US" sz="1800" b="1" i="0" dirty="0">
              <a:solidFill>
                <a:schemeClr val="tx1"/>
              </a:solidFill>
            </a:rPr>
            <a:t>Definition:</a:t>
          </a:r>
          <a:r>
            <a:rPr lang="en-US" sz="1800" b="0" i="0" dirty="0">
              <a:solidFill>
                <a:schemeClr val="tx1"/>
              </a:solidFill>
            </a:rPr>
            <a:t> A surprising or unexpected piece of data or information that grabs the reader's attention and piques their curiosity. It should be relevant to your topic and highlight its significance.</a:t>
          </a:r>
          <a:endParaRPr lang="en-US" sz="1800" dirty="0"/>
        </a:p>
      </dgm:t>
    </dgm:pt>
    <dgm:pt modelId="{D9EDB1F0-EDBE-4382-8ADC-68E80963C633}" type="parTrans" cxnId="{B3E0FDA5-C564-4A8C-AD18-35678686BBAA}">
      <dgm:prSet/>
      <dgm:spPr/>
      <dgm:t>
        <a:bodyPr/>
        <a:lstStyle/>
        <a:p>
          <a:endParaRPr lang="en-US"/>
        </a:p>
      </dgm:t>
    </dgm:pt>
    <dgm:pt modelId="{FFF1539F-36C8-412D-AF20-BDB696715FAB}" type="sibTrans" cxnId="{B3E0FDA5-C564-4A8C-AD18-35678686BBAA}">
      <dgm:prSet/>
      <dgm:spPr/>
      <dgm:t>
        <a:bodyPr/>
        <a:lstStyle/>
        <a:p>
          <a:endParaRPr lang="en-US"/>
        </a:p>
      </dgm:t>
    </dgm:pt>
    <dgm:pt modelId="{6D294D95-D002-4653-9A31-EDA47BB8A39E}">
      <dgm:prSet custT="1"/>
      <dgm:spPr>
        <a:solidFill>
          <a:schemeClr val="bg1">
            <a:lumMod val="95000"/>
          </a:schemeClr>
        </a:solidFill>
      </dgm:spPr>
      <dgm:t>
        <a:bodyPr lIns="0" rIns="0"/>
        <a:lstStyle/>
        <a:p>
          <a:pPr>
            <a:lnSpc>
              <a:spcPct val="100000"/>
            </a:lnSpc>
          </a:pPr>
          <a:r>
            <a:rPr lang="en-US" sz="1800" b="1" i="0" dirty="0">
              <a:solidFill>
                <a:schemeClr val="tx1"/>
              </a:solidFill>
            </a:rPr>
            <a:t>Example:</a:t>
          </a:r>
          <a:r>
            <a:rPr lang="en-US" sz="1800" b="0" i="0" dirty="0">
              <a:solidFill>
                <a:schemeClr val="tx1"/>
              </a:solidFill>
            </a:rPr>
            <a:t> "According to the World Health Organization, over 800,000 people die by suicide each year. This staggering number underscores the urgent need for greater mental health awareness and support."</a:t>
          </a:r>
          <a:endParaRPr lang="en-US" sz="1800" dirty="0">
            <a:solidFill>
              <a:schemeClr val="tx1"/>
            </a:solidFill>
          </a:endParaRPr>
        </a:p>
      </dgm:t>
    </dgm:pt>
    <dgm:pt modelId="{F5838791-0D1F-486F-B052-CF3899B3D7F4}" type="parTrans" cxnId="{2FD533A8-CB35-43A6-B64E-97D7092C51CC}">
      <dgm:prSet/>
      <dgm:spPr/>
      <dgm:t>
        <a:bodyPr/>
        <a:lstStyle/>
        <a:p>
          <a:endParaRPr lang="en-US"/>
        </a:p>
      </dgm:t>
    </dgm:pt>
    <dgm:pt modelId="{8A00E957-A8A9-4A94-89D0-C6753405ABFD}" type="sibTrans" cxnId="{2FD533A8-CB35-43A6-B64E-97D7092C51CC}">
      <dgm:prSet/>
      <dgm:spPr/>
      <dgm:t>
        <a:bodyPr/>
        <a:lstStyle/>
        <a:p>
          <a:endParaRPr lang="en-US"/>
        </a:p>
      </dgm:t>
    </dgm:pt>
    <dgm:pt modelId="{CBCC43F8-787F-4205-9804-613A7B70ED2C}">
      <dgm:prSet custT="1"/>
      <dgm:spPr>
        <a:solidFill>
          <a:schemeClr val="bg1">
            <a:lumMod val="95000"/>
          </a:schemeClr>
        </a:solidFill>
      </dgm:spPr>
      <dgm:t>
        <a:bodyPr lIns="0" rIns="0"/>
        <a:lstStyle/>
        <a:p>
          <a:pPr>
            <a:lnSpc>
              <a:spcPct val="100000"/>
            </a:lnSpc>
          </a:pPr>
          <a:r>
            <a:rPr lang="en-US" sz="1800" b="0" i="0" dirty="0">
              <a:solidFill>
                <a:schemeClr val="tx1"/>
              </a:solidFill>
            </a:rPr>
            <a:t>(This statistic immediately draws attention to the severity of the issue and emphasizes the importance of the essay's topic.)</a:t>
          </a:r>
          <a:endParaRPr lang="en-US" sz="1800" dirty="0">
            <a:solidFill>
              <a:schemeClr val="tx1"/>
            </a:solidFill>
          </a:endParaRPr>
        </a:p>
      </dgm:t>
    </dgm:pt>
    <dgm:pt modelId="{9913D610-D517-414E-A27C-D2B1DBAB7D92}" type="parTrans" cxnId="{66C36E66-4ECA-409A-86D7-E5991C578F78}">
      <dgm:prSet/>
      <dgm:spPr/>
      <dgm:t>
        <a:bodyPr/>
        <a:lstStyle/>
        <a:p>
          <a:endParaRPr lang="en-US"/>
        </a:p>
      </dgm:t>
    </dgm:pt>
    <dgm:pt modelId="{B03BC889-0598-4F37-A1D0-1E254012813E}" type="sibTrans" cxnId="{66C36E66-4ECA-409A-86D7-E5991C578F78}">
      <dgm:prSet/>
      <dgm:spPr/>
      <dgm:t>
        <a:bodyPr/>
        <a:lstStyle/>
        <a:p>
          <a:endParaRPr lang="en-US"/>
        </a:p>
      </dgm:t>
    </dgm:pt>
    <dgm:pt modelId="{21A47CFB-6FD6-4BBB-9984-93969BCD2E4F}" type="pres">
      <dgm:prSet presAssocID="{82158BC1-1763-4C66-B074-FCB3732B0579}" presName="root" presStyleCnt="0">
        <dgm:presLayoutVars>
          <dgm:dir/>
          <dgm:resizeHandles val="exact"/>
        </dgm:presLayoutVars>
      </dgm:prSet>
      <dgm:spPr/>
    </dgm:pt>
    <dgm:pt modelId="{AC637931-B867-4D2B-99D1-3DAFF28FFFA9}" type="pres">
      <dgm:prSet presAssocID="{3909C0AC-8659-42AC-83BD-B30B7E13FF76}" presName="compNode" presStyleCnt="0"/>
      <dgm:spPr/>
    </dgm:pt>
    <dgm:pt modelId="{BEFF4332-5577-40E8-A8A7-89DA53048E38}" type="pres">
      <dgm:prSet presAssocID="{3909C0AC-8659-42AC-83BD-B30B7E13FF76}" presName="bgRect" presStyleLbl="bgShp" presStyleIdx="0" presStyleCnt="3"/>
      <dgm:spPr/>
    </dgm:pt>
    <dgm:pt modelId="{D37A853F-778D-4DEE-9DC7-82316116CF7A}" type="pres">
      <dgm:prSet presAssocID="{3909C0AC-8659-42AC-83BD-B30B7E13FF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titles"/>
        </a:ext>
      </dgm:extLst>
    </dgm:pt>
    <dgm:pt modelId="{CA164668-2B95-4FE9-8C31-936E7556AEF5}" type="pres">
      <dgm:prSet presAssocID="{3909C0AC-8659-42AC-83BD-B30B7E13FF76}" presName="spaceRect" presStyleCnt="0"/>
      <dgm:spPr/>
    </dgm:pt>
    <dgm:pt modelId="{14115D20-CF5E-4DA4-9924-3365F314B77C}" type="pres">
      <dgm:prSet presAssocID="{3909C0AC-8659-42AC-83BD-B30B7E13FF76}" presName="parTx" presStyleLbl="revTx" presStyleIdx="0" presStyleCnt="3" custScaleY="139432">
        <dgm:presLayoutVars>
          <dgm:chMax val="0"/>
          <dgm:chPref val="0"/>
        </dgm:presLayoutVars>
      </dgm:prSet>
      <dgm:spPr/>
    </dgm:pt>
    <dgm:pt modelId="{CF86611D-BE59-4429-82DC-0FA51A162624}" type="pres">
      <dgm:prSet presAssocID="{FFF1539F-36C8-412D-AF20-BDB696715FAB}" presName="sibTrans" presStyleCnt="0"/>
      <dgm:spPr/>
    </dgm:pt>
    <dgm:pt modelId="{F210BBDA-6FF8-470C-B739-DA01036AEE38}" type="pres">
      <dgm:prSet presAssocID="{6D294D95-D002-4653-9A31-EDA47BB8A39E}" presName="compNode" presStyleCnt="0"/>
      <dgm:spPr/>
    </dgm:pt>
    <dgm:pt modelId="{C019BE58-1140-419A-A328-53CE59FA6632}" type="pres">
      <dgm:prSet presAssocID="{6D294D95-D002-4653-9A31-EDA47BB8A39E}" presName="bgRect" presStyleLbl="bgShp" presStyleIdx="1" presStyleCnt="3"/>
      <dgm:spPr/>
    </dgm:pt>
    <dgm:pt modelId="{36403590-5CEE-43E9-A27F-18943326D742}" type="pres">
      <dgm:prSet presAssocID="{6D294D95-D002-4653-9A31-EDA47BB8A39E}" presName="iconRect" presStyleLbl="node1" presStyleIdx="1" presStyleCnt="3"/>
      <dgm:spPr>
        <a:blipFill>
          <a:blip xmlns:r="http://schemas.openxmlformats.org/officeDocument/2006/relationships" r:embed="rId3">
            <a:duotone>
              <a:prstClr val="black"/>
              <a:schemeClr val="accent2">
                <a:tint val="45000"/>
                <a:satMod val="400000"/>
              </a:schemeClr>
            </a:duotone>
            <a:lum bright="-40000" contras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000" b="-16000"/>
          </a:stretch>
        </a:blipFill>
      </dgm:spPr>
      <dgm:extLst>
        <a:ext uri="{E40237B7-FDA0-4F09-8148-C483321AD2D9}">
          <dgm14:cNvPr xmlns:dgm14="http://schemas.microsoft.com/office/drawing/2010/diagram" id="0" name="" descr="Business Growth with solid fill"/>
        </a:ext>
      </dgm:extLst>
    </dgm:pt>
    <dgm:pt modelId="{A140ACBA-BF47-40EA-9696-42714E55A381}" type="pres">
      <dgm:prSet presAssocID="{6D294D95-D002-4653-9A31-EDA47BB8A39E}" presName="spaceRect" presStyleCnt="0"/>
      <dgm:spPr/>
    </dgm:pt>
    <dgm:pt modelId="{293EACEE-EDA7-4FB7-AADA-E102C0C44BB7}" type="pres">
      <dgm:prSet presAssocID="{6D294D95-D002-4653-9A31-EDA47BB8A39E}" presName="parTx" presStyleLbl="revTx" presStyleIdx="1" presStyleCnt="3">
        <dgm:presLayoutVars>
          <dgm:chMax val="0"/>
          <dgm:chPref val="0"/>
        </dgm:presLayoutVars>
      </dgm:prSet>
      <dgm:spPr/>
    </dgm:pt>
    <dgm:pt modelId="{C1BAFBDB-3EA9-46C7-8E2A-A656B0145DAB}" type="pres">
      <dgm:prSet presAssocID="{8A00E957-A8A9-4A94-89D0-C6753405ABFD}" presName="sibTrans" presStyleCnt="0"/>
      <dgm:spPr/>
    </dgm:pt>
    <dgm:pt modelId="{92270FBD-0AEE-4971-87FB-536B7F29DD1F}" type="pres">
      <dgm:prSet presAssocID="{CBCC43F8-787F-4205-9804-613A7B70ED2C}" presName="compNode" presStyleCnt="0"/>
      <dgm:spPr/>
    </dgm:pt>
    <dgm:pt modelId="{D45188D2-9437-4C6F-A228-1CBA6AA9124A}" type="pres">
      <dgm:prSet presAssocID="{CBCC43F8-787F-4205-9804-613A7B70ED2C}" presName="bgRect" presStyleLbl="bgShp" presStyleIdx="2" presStyleCnt="3"/>
      <dgm:spPr/>
    </dgm:pt>
    <dgm:pt modelId="{B5509E29-76AD-405E-B66C-290995123CFA}" type="pres">
      <dgm:prSet presAssocID="{CBCC43F8-787F-4205-9804-613A7B70ED2C}"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t="-1000" b="-1000"/>
          </a:stretch>
        </a:blipFill>
      </dgm:spPr>
      <dgm:extLst>
        <a:ext uri="{E40237B7-FDA0-4F09-8148-C483321AD2D9}">
          <dgm14:cNvPr xmlns:dgm14="http://schemas.microsoft.com/office/drawing/2010/diagram" id="0" name="" descr="Back with solid fill"/>
        </a:ext>
      </dgm:extLst>
    </dgm:pt>
    <dgm:pt modelId="{42E6EA72-35CD-4BEA-A3ED-914443B3AF19}" type="pres">
      <dgm:prSet presAssocID="{CBCC43F8-787F-4205-9804-613A7B70ED2C}" presName="spaceRect" presStyleCnt="0"/>
      <dgm:spPr/>
    </dgm:pt>
    <dgm:pt modelId="{05D51FD9-1C8A-44BA-A2AB-D7FDB2E6AA43}" type="pres">
      <dgm:prSet presAssocID="{CBCC43F8-787F-4205-9804-613A7B70ED2C}" presName="parTx" presStyleLbl="revTx" presStyleIdx="2" presStyleCnt="3">
        <dgm:presLayoutVars>
          <dgm:chMax val="0"/>
          <dgm:chPref val="0"/>
        </dgm:presLayoutVars>
      </dgm:prSet>
      <dgm:spPr/>
    </dgm:pt>
  </dgm:ptLst>
  <dgm:cxnLst>
    <dgm:cxn modelId="{BFFBB326-7294-4663-AE75-99DEAB0BB29E}" type="presOf" srcId="{3909C0AC-8659-42AC-83BD-B30B7E13FF76}" destId="{14115D20-CF5E-4DA4-9924-3365F314B77C}" srcOrd="0" destOrd="0" presId="urn:microsoft.com/office/officeart/2018/2/layout/IconVerticalSolidList"/>
    <dgm:cxn modelId="{66C36E66-4ECA-409A-86D7-E5991C578F78}" srcId="{82158BC1-1763-4C66-B074-FCB3732B0579}" destId="{CBCC43F8-787F-4205-9804-613A7B70ED2C}" srcOrd="2" destOrd="0" parTransId="{9913D610-D517-414E-A27C-D2B1DBAB7D92}" sibTransId="{B03BC889-0598-4F37-A1D0-1E254012813E}"/>
    <dgm:cxn modelId="{FDAB506C-C48C-4A5C-9E1D-44C33FFFD62B}" type="presOf" srcId="{CBCC43F8-787F-4205-9804-613A7B70ED2C}" destId="{05D51FD9-1C8A-44BA-A2AB-D7FDB2E6AA43}" srcOrd="0" destOrd="0" presId="urn:microsoft.com/office/officeart/2018/2/layout/IconVerticalSolidList"/>
    <dgm:cxn modelId="{A231AC7E-2D2A-4034-AAD3-01BB324F39D8}" type="presOf" srcId="{82158BC1-1763-4C66-B074-FCB3732B0579}" destId="{21A47CFB-6FD6-4BBB-9984-93969BCD2E4F}" srcOrd="0" destOrd="0" presId="urn:microsoft.com/office/officeart/2018/2/layout/IconVerticalSolidList"/>
    <dgm:cxn modelId="{B3E0FDA5-C564-4A8C-AD18-35678686BBAA}" srcId="{82158BC1-1763-4C66-B074-FCB3732B0579}" destId="{3909C0AC-8659-42AC-83BD-B30B7E13FF76}" srcOrd="0" destOrd="0" parTransId="{D9EDB1F0-EDBE-4382-8ADC-68E80963C633}" sibTransId="{FFF1539F-36C8-412D-AF20-BDB696715FAB}"/>
    <dgm:cxn modelId="{2FD533A8-CB35-43A6-B64E-97D7092C51CC}" srcId="{82158BC1-1763-4C66-B074-FCB3732B0579}" destId="{6D294D95-D002-4653-9A31-EDA47BB8A39E}" srcOrd="1" destOrd="0" parTransId="{F5838791-0D1F-486F-B052-CF3899B3D7F4}" sibTransId="{8A00E957-A8A9-4A94-89D0-C6753405ABFD}"/>
    <dgm:cxn modelId="{79D31EE1-C188-4615-B428-13B3F8D216C4}" type="presOf" srcId="{6D294D95-D002-4653-9A31-EDA47BB8A39E}" destId="{293EACEE-EDA7-4FB7-AADA-E102C0C44BB7}" srcOrd="0" destOrd="0" presId="urn:microsoft.com/office/officeart/2018/2/layout/IconVerticalSolidList"/>
    <dgm:cxn modelId="{CA9836A7-7354-41CE-A154-5A8142D13218}" type="presParOf" srcId="{21A47CFB-6FD6-4BBB-9984-93969BCD2E4F}" destId="{AC637931-B867-4D2B-99D1-3DAFF28FFFA9}" srcOrd="0" destOrd="0" presId="urn:microsoft.com/office/officeart/2018/2/layout/IconVerticalSolidList"/>
    <dgm:cxn modelId="{EDE99D5F-4264-403E-9A0B-244214BBBE2E}" type="presParOf" srcId="{AC637931-B867-4D2B-99D1-3DAFF28FFFA9}" destId="{BEFF4332-5577-40E8-A8A7-89DA53048E38}" srcOrd="0" destOrd="0" presId="urn:microsoft.com/office/officeart/2018/2/layout/IconVerticalSolidList"/>
    <dgm:cxn modelId="{989F934F-1148-4580-A688-2ED68A882F51}" type="presParOf" srcId="{AC637931-B867-4D2B-99D1-3DAFF28FFFA9}" destId="{D37A853F-778D-4DEE-9DC7-82316116CF7A}" srcOrd="1" destOrd="0" presId="urn:microsoft.com/office/officeart/2018/2/layout/IconVerticalSolidList"/>
    <dgm:cxn modelId="{79F22B7A-7C4C-48F9-87F7-F4C568ECB099}" type="presParOf" srcId="{AC637931-B867-4D2B-99D1-3DAFF28FFFA9}" destId="{CA164668-2B95-4FE9-8C31-936E7556AEF5}" srcOrd="2" destOrd="0" presId="urn:microsoft.com/office/officeart/2018/2/layout/IconVerticalSolidList"/>
    <dgm:cxn modelId="{F815B6A2-B1EB-4232-9AAB-13418F51FDA0}" type="presParOf" srcId="{AC637931-B867-4D2B-99D1-3DAFF28FFFA9}" destId="{14115D20-CF5E-4DA4-9924-3365F314B77C}" srcOrd="3" destOrd="0" presId="urn:microsoft.com/office/officeart/2018/2/layout/IconVerticalSolidList"/>
    <dgm:cxn modelId="{52E7FE72-7F28-439E-B1F7-6676B145DFCC}" type="presParOf" srcId="{21A47CFB-6FD6-4BBB-9984-93969BCD2E4F}" destId="{CF86611D-BE59-4429-82DC-0FA51A162624}" srcOrd="1" destOrd="0" presId="urn:microsoft.com/office/officeart/2018/2/layout/IconVerticalSolidList"/>
    <dgm:cxn modelId="{99A54AFB-5FCE-425B-ACA5-C4DF67FF00A6}" type="presParOf" srcId="{21A47CFB-6FD6-4BBB-9984-93969BCD2E4F}" destId="{F210BBDA-6FF8-470C-B739-DA01036AEE38}" srcOrd="2" destOrd="0" presId="urn:microsoft.com/office/officeart/2018/2/layout/IconVerticalSolidList"/>
    <dgm:cxn modelId="{66C9769D-24EE-4E9A-B4C2-84218A63C245}" type="presParOf" srcId="{F210BBDA-6FF8-470C-B739-DA01036AEE38}" destId="{C019BE58-1140-419A-A328-53CE59FA6632}" srcOrd="0" destOrd="0" presId="urn:microsoft.com/office/officeart/2018/2/layout/IconVerticalSolidList"/>
    <dgm:cxn modelId="{2DC97033-84FE-40D0-BFC2-403C7900BA7C}" type="presParOf" srcId="{F210BBDA-6FF8-470C-B739-DA01036AEE38}" destId="{36403590-5CEE-43E9-A27F-18943326D742}" srcOrd="1" destOrd="0" presId="urn:microsoft.com/office/officeart/2018/2/layout/IconVerticalSolidList"/>
    <dgm:cxn modelId="{1FD370DE-0EBB-444D-B59E-5F6917BF0BF1}" type="presParOf" srcId="{F210BBDA-6FF8-470C-B739-DA01036AEE38}" destId="{A140ACBA-BF47-40EA-9696-42714E55A381}" srcOrd="2" destOrd="0" presId="urn:microsoft.com/office/officeart/2018/2/layout/IconVerticalSolidList"/>
    <dgm:cxn modelId="{18E98523-23B0-4C17-AA92-FB82ECB26F97}" type="presParOf" srcId="{F210BBDA-6FF8-470C-B739-DA01036AEE38}" destId="{293EACEE-EDA7-4FB7-AADA-E102C0C44BB7}" srcOrd="3" destOrd="0" presId="urn:microsoft.com/office/officeart/2018/2/layout/IconVerticalSolidList"/>
    <dgm:cxn modelId="{AF4DE86B-80DB-4E89-853C-58EA694CF731}" type="presParOf" srcId="{21A47CFB-6FD6-4BBB-9984-93969BCD2E4F}" destId="{C1BAFBDB-3EA9-46C7-8E2A-A656B0145DAB}" srcOrd="3" destOrd="0" presId="urn:microsoft.com/office/officeart/2018/2/layout/IconVerticalSolidList"/>
    <dgm:cxn modelId="{526F8FAE-0D70-4EFC-B7AE-636EF2A4E0F7}" type="presParOf" srcId="{21A47CFB-6FD6-4BBB-9984-93969BCD2E4F}" destId="{92270FBD-0AEE-4971-87FB-536B7F29DD1F}" srcOrd="4" destOrd="0" presId="urn:microsoft.com/office/officeart/2018/2/layout/IconVerticalSolidList"/>
    <dgm:cxn modelId="{2AC053B6-8123-4DA1-BD20-9739FD7DFBA3}" type="presParOf" srcId="{92270FBD-0AEE-4971-87FB-536B7F29DD1F}" destId="{D45188D2-9437-4C6F-A228-1CBA6AA9124A}" srcOrd="0" destOrd="0" presId="urn:microsoft.com/office/officeart/2018/2/layout/IconVerticalSolidList"/>
    <dgm:cxn modelId="{17B2874F-FE4E-481F-A1B1-05A8FD4FA94C}" type="presParOf" srcId="{92270FBD-0AEE-4971-87FB-536B7F29DD1F}" destId="{B5509E29-76AD-405E-B66C-290995123CFA}" srcOrd="1" destOrd="0" presId="urn:microsoft.com/office/officeart/2018/2/layout/IconVerticalSolidList"/>
    <dgm:cxn modelId="{74E8CE93-CE35-4E02-A063-551A9B1B147D}" type="presParOf" srcId="{92270FBD-0AEE-4971-87FB-536B7F29DD1F}" destId="{42E6EA72-35CD-4BEA-A3ED-914443B3AF19}" srcOrd="2" destOrd="0" presId="urn:microsoft.com/office/officeart/2018/2/layout/IconVerticalSolidList"/>
    <dgm:cxn modelId="{D3B524D1-1B37-48BB-92AC-AFC448BD2CAA}" type="presParOf" srcId="{92270FBD-0AEE-4971-87FB-536B7F29DD1F}" destId="{05D51FD9-1C8A-44BA-A2AB-D7FDB2E6AA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158BC1-1763-4C66-B074-FCB3732B0579}"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3909C0AC-8659-42AC-83BD-B30B7E13FF76}">
      <dgm:prSet custT="1"/>
      <dgm:spPr/>
      <dgm:t>
        <a:bodyPr/>
        <a:lstStyle/>
        <a:p>
          <a:pPr>
            <a:lnSpc>
              <a:spcPct val="100000"/>
            </a:lnSpc>
          </a:pPr>
          <a:r>
            <a:rPr lang="en-US" sz="1800" b="1" i="0"/>
            <a:t>Definition:</a:t>
          </a:r>
          <a:r>
            <a:rPr lang="en-US" sz="1800" b="0" i="0"/>
            <a:t> A short, personal story that is rich in detail and evokes emotion in the reader. It should be relevant to your essay's topic and draw the reader into your world.</a:t>
          </a:r>
          <a:endParaRPr lang="en-US" sz="1800" dirty="0"/>
        </a:p>
      </dgm:t>
    </dgm:pt>
    <dgm:pt modelId="{D9EDB1F0-EDBE-4382-8ADC-68E80963C633}" type="parTrans" cxnId="{B3E0FDA5-C564-4A8C-AD18-35678686BBAA}">
      <dgm:prSet/>
      <dgm:spPr/>
      <dgm:t>
        <a:bodyPr/>
        <a:lstStyle/>
        <a:p>
          <a:endParaRPr lang="en-US"/>
        </a:p>
      </dgm:t>
    </dgm:pt>
    <dgm:pt modelId="{FFF1539F-36C8-412D-AF20-BDB696715FAB}" type="sibTrans" cxnId="{B3E0FDA5-C564-4A8C-AD18-35678686BBAA}">
      <dgm:prSet/>
      <dgm:spPr/>
      <dgm:t>
        <a:bodyPr/>
        <a:lstStyle/>
        <a:p>
          <a:endParaRPr lang="en-US"/>
        </a:p>
      </dgm:t>
    </dgm:pt>
    <dgm:pt modelId="{1655C32A-15D5-4AD9-90DB-33CE24B94CE2}">
      <dgm:prSet custT="1"/>
      <dgm:spPr/>
      <dgm:t>
        <a:bodyPr/>
        <a:lstStyle/>
        <a:p>
          <a:pPr>
            <a:lnSpc>
              <a:spcPct val="100000"/>
            </a:lnSpc>
          </a:pPr>
          <a:r>
            <a:rPr lang="en-US" sz="1800" b="1" i="0"/>
            <a:t>Example:</a:t>
          </a:r>
          <a:r>
            <a:rPr lang="en-US" sz="1800" b="0" i="0"/>
            <a:t> "The icy wind howled as I huddled beneath a flimsy tarp, shivering uncontrollably. Just hours earlier, I had been confidently setting out on my first solo backpacking trip, certain of my wilderness skills. Now, lost and alone in the darkness, I wondered if I would ever see the sunrise."</a:t>
          </a:r>
          <a:endParaRPr lang="en-US" sz="1800" dirty="0"/>
        </a:p>
      </dgm:t>
    </dgm:pt>
    <dgm:pt modelId="{092DAD16-77E4-4946-A01D-C5BBA25689FE}" type="parTrans" cxnId="{A61DB8BC-14F8-46D6-9B29-EB7228468262}">
      <dgm:prSet/>
      <dgm:spPr/>
      <dgm:t>
        <a:bodyPr/>
        <a:lstStyle/>
        <a:p>
          <a:endParaRPr lang="en-US"/>
        </a:p>
      </dgm:t>
    </dgm:pt>
    <dgm:pt modelId="{7F7F28B1-3D48-4270-8E81-3C2B2DB655F0}" type="sibTrans" cxnId="{A61DB8BC-14F8-46D6-9B29-EB7228468262}">
      <dgm:prSet/>
      <dgm:spPr/>
      <dgm:t>
        <a:bodyPr/>
        <a:lstStyle/>
        <a:p>
          <a:endParaRPr lang="en-US"/>
        </a:p>
      </dgm:t>
    </dgm:pt>
    <dgm:pt modelId="{131AA860-A09D-4941-B2DF-612FD9E0613F}">
      <dgm:prSet custT="1"/>
      <dgm:spPr/>
      <dgm:t>
        <a:bodyPr/>
        <a:lstStyle/>
        <a:p>
          <a:pPr>
            <a:lnSpc>
              <a:spcPct val="100000"/>
            </a:lnSpc>
          </a:pPr>
          <a:r>
            <a:rPr lang="en-US" sz="1800" b="0" i="0"/>
            <a:t>This anecdote sets the stage for an essay on the importance of humility and preparedness in nature.</a:t>
          </a:r>
          <a:endParaRPr lang="en-US" sz="1800" dirty="0"/>
        </a:p>
      </dgm:t>
    </dgm:pt>
    <dgm:pt modelId="{43683E3F-530B-44B3-83BF-69806741F6AF}" type="parTrans" cxnId="{77D60830-E54B-4348-B3FD-9F4F2FDAD5D6}">
      <dgm:prSet/>
      <dgm:spPr/>
      <dgm:t>
        <a:bodyPr/>
        <a:lstStyle/>
        <a:p>
          <a:endParaRPr lang="en-US"/>
        </a:p>
      </dgm:t>
    </dgm:pt>
    <dgm:pt modelId="{79D45D40-F13A-4E86-AA82-FE545BC0EA4B}" type="sibTrans" cxnId="{77D60830-E54B-4348-B3FD-9F4F2FDAD5D6}">
      <dgm:prSet/>
      <dgm:spPr/>
      <dgm:t>
        <a:bodyPr/>
        <a:lstStyle/>
        <a:p>
          <a:endParaRPr lang="en-US"/>
        </a:p>
      </dgm:t>
    </dgm:pt>
    <dgm:pt modelId="{21A47CFB-6FD6-4BBB-9984-93969BCD2E4F}" type="pres">
      <dgm:prSet presAssocID="{82158BC1-1763-4C66-B074-FCB3732B0579}" presName="root" presStyleCnt="0">
        <dgm:presLayoutVars>
          <dgm:dir/>
          <dgm:resizeHandles val="exact"/>
        </dgm:presLayoutVars>
      </dgm:prSet>
      <dgm:spPr/>
    </dgm:pt>
    <dgm:pt modelId="{AC637931-B867-4D2B-99D1-3DAFF28FFFA9}" type="pres">
      <dgm:prSet presAssocID="{3909C0AC-8659-42AC-83BD-B30B7E13FF76}" presName="compNode" presStyleCnt="0"/>
      <dgm:spPr/>
    </dgm:pt>
    <dgm:pt modelId="{BEFF4332-5577-40E8-A8A7-89DA53048E38}" type="pres">
      <dgm:prSet presAssocID="{3909C0AC-8659-42AC-83BD-B30B7E13FF76}" presName="bgRect" presStyleLbl="bgShp" presStyleIdx="0" presStyleCnt="3"/>
      <dgm:spPr/>
    </dgm:pt>
    <dgm:pt modelId="{D37A853F-778D-4DEE-9DC7-82316116CF7A}" type="pres">
      <dgm:prSet presAssocID="{3909C0AC-8659-42AC-83BD-B30B7E13FF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titles"/>
        </a:ext>
      </dgm:extLst>
    </dgm:pt>
    <dgm:pt modelId="{CA164668-2B95-4FE9-8C31-936E7556AEF5}" type="pres">
      <dgm:prSet presAssocID="{3909C0AC-8659-42AC-83BD-B30B7E13FF76}" presName="spaceRect" presStyleCnt="0"/>
      <dgm:spPr/>
    </dgm:pt>
    <dgm:pt modelId="{14115D20-CF5E-4DA4-9924-3365F314B77C}" type="pres">
      <dgm:prSet presAssocID="{3909C0AC-8659-42AC-83BD-B30B7E13FF76}" presName="parTx" presStyleLbl="revTx" presStyleIdx="0" presStyleCnt="3" custScaleY="139432">
        <dgm:presLayoutVars>
          <dgm:chMax val="0"/>
          <dgm:chPref val="0"/>
        </dgm:presLayoutVars>
      </dgm:prSet>
      <dgm:spPr/>
    </dgm:pt>
    <dgm:pt modelId="{CF86611D-BE59-4429-82DC-0FA51A162624}" type="pres">
      <dgm:prSet presAssocID="{FFF1539F-36C8-412D-AF20-BDB696715FAB}" presName="sibTrans" presStyleCnt="0"/>
      <dgm:spPr/>
    </dgm:pt>
    <dgm:pt modelId="{E1265C5D-A9DB-44F6-BEDE-B0AF653A5B12}" type="pres">
      <dgm:prSet presAssocID="{1655C32A-15D5-4AD9-90DB-33CE24B94CE2}" presName="compNode" presStyleCnt="0"/>
      <dgm:spPr/>
    </dgm:pt>
    <dgm:pt modelId="{3BCA9CE7-8B71-4FD7-9269-56C3871A1042}" type="pres">
      <dgm:prSet presAssocID="{1655C32A-15D5-4AD9-90DB-33CE24B94CE2}" presName="bgRect" presStyleLbl="bgShp" presStyleIdx="1" presStyleCnt="3"/>
      <dgm:spPr/>
    </dgm:pt>
    <dgm:pt modelId="{9AF03816-86CD-4851-AF11-2844B268374A}" type="pres">
      <dgm:prSet presAssocID="{1655C32A-15D5-4AD9-90DB-33CE24B94CE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idge scene"/>
        </a:ext>
      </dgm:extLst>
    </dgm:pt>
    <dgm:pt modelId="{6743AC27-8378-4DA1-8406-D519F3E04BEA}" type="pres">
      <dgm:prSet presAssocID="{1655C32A-15D5-4AD9-90DB-33CE24B94CE2}" presName="spaceRect" presStyleCnt="0"/>
      <dgm:spPr/>
    </dgm:pt>
    <dgm:pt modelId="{CF99270A-9807-412E-8E5C-FF742B075609}" type="pres">
      <dgm:prSet presAssocID="{1655C32A-15D5-4AD9-90DB-33CE24B94CE2}" presName="parTx" presStyleLbl="revTx" presStyleIdx="1" presStyleCnt="3">
        <dgm:presLayoutVars>
          <dgm:chMax val="0"/>
          <dgm:chPref val="0"/>
        </dgm:presLayoutVars>
      </dgm:prSet>
      <dgm:spPr/>
    </dgm:pt>
    <dgm:pt modelId="{9731CCB6-F347-4C57-A564-8FBD77CED962}" type="pres">
      <dgm:prSet presAssocID="{7F7F28B1-3D48-4270-8E81-3C2B2DB655F0}" presName="sibTrans" presStyleCnt="0"/>
      <dgm:spPr/>
    </dgm:pt>
    <dgm:pt modelId="{C8BDB229-7ECF-41A7-AD62-96DE7287CA49}" type="pres">
      <dgm:prSet presAssocID="{131AA860-A09D-4941-B2DF-612FD9E0613F}" presName="compNode" presStyleCnt="0"/>
      <dgm:spPr/>
    </dgm:pt>
    <dgm:pt modelId="{C996D9A8-FDC7-4903-93BA-6389C34B4F95}" type="pres">
      <dgm:prSet presAssocID="{131AA860-A09D-4941-B2DF-612FD9E0613F}" presName="bgRect" presStyleLbl="bgShp" presStyleIdx="2" presStyleCnt="3"/>
      <dgm:spPr/>
    </dgm:pt>
    <dgm:pt modelId="{85BAD670-5C71-485A-969C-C81671CB5AB9}" type="pres">
      <dgm:prSet presAssocID="{131AA860-A09D-4941-B2DF-612FD9E0613F}" presName="iconRect" presStyleLbl="node1" presStyleIdx="2" presStyleCnt="3"/>
      <dgm:spPr>
        <a:blipFill>
          <a:blip xmlns:r="http://schemas.openxmlformats.org/officeDocument/2006/relationships" r:embed="rId5">
            <a:duotone>
              <a:prstClr val="black"/>
              <a:srgbClr val="D9C3A5">
                <a:tint val="50000"/>
                <a:satMod val="180000"/>
              </a:srgbClr>
            </a:duotone>
            <a:lum bright="2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ck with solid fill"/>
        </a:ext>
      </dgm:extLst>
    </dgm:pt>
    <dgm:pt modelId="{81F223D6-CBE4-4253-9A59-F39FEDBD702D}" type="pres">
      <dgm:prSet presAssocID="{131AA860-A09D-4941-B2DF-612FD9E0613F}" presName="spaceRect" presStyleCnt="0"/>
      <dgm:spPr/>
    </dgm:pt>
    <dgm:pt modelId="{1AD326E7-1597-41BA-8796-1B4E94BCAAE3}" type="pres">
      <dgm:prSet presAssocID="{131AA860-A09D-4941-B2DF-612FD9E0613F}" presName="parTx" presStyleLbl="revTx" presStyleIdx="2" presStyleCnt="3">
        <dgm:presLayoutVars>
          <dgm:chMax val="0"/>
          <dgm:chPref val="0"/>
        </dgm:presLayoutVars>
      </dgm:prSet>
      <dgm:spPr/>
    </dgm:pt>
  </dgm:ptLst>
  <dgm:cxnLst>
    <dgm:cxn modelId="{2C796225-F960-4C7F-852F-D4F5E6EB4ED3}" type="presOf" srcId="{131AA860-A09D-4941-B2DF-612FD9E0613F}" destId="{1AD326E7-1597-41BA-8796-1B4E94BCAAE3}" srcOrd="0" destOrd="0" presId="urn:microsoft.com/office/officeart/2018/2/layout/IconVerticalSolidList"/>
    <dgm:cxn modelId="{BFFBB326-7294-4663-AE75-99DEAB0BB29E}" type="presOf" srcId="{3909C0AC-8659-42AC-83BD-B30B7E13FF76}" destId="{14115D20-CF5E-4DA4-9924-3365F314B77C}" srcOrd="0" destOrd="0" presId="urn:microsoft.com/office/officeart/2018/2/layout/IconVerticalSolidList"/>
    <dgm:cxn modelId="{77D60830-E54B-4348-B3FD-9F4F2FDAD5D6}" srcId="{82158BC1-1763-4C66-B074-FCB3732B0579}" destId="{131AA860-A09D-4941-B2DF-612FD9E0613F}" srcOrd="2" destOrd="0" parTransId="{43683E3F-530B-44B3-83BF-69806741F6AF}" sibTransId="{79D45D40-F13A-4E86-AA82-FE545BC0EA4B}"/>
    <dgm:cxn modelId="{9B30E072-C130-4FE7-A811-ADEA50892FDA}" type="presOf" srcId="{1655C32A-15D5-4AD9-90DB-33CE24B94CE2}" destId="{CF99270A-9807-412E-8E5C-FF742B075609}" srcOrd="0" destOrd="0" presId="urn:microsoft.com/office/officeart/2018/2/layout/IconVerticalSolidList"/>
    <dgm:cxn modelId="{A231AC7E-2D2A-4034-AAD3-01BB324F39D8}" type="presOf" srcId="{82158BC1-1763-4C66-B074-FCB3732B0579}" destId="{21A47CFB-6FD6-4BBB-9984-93969BCD2E4F}" srcOrd="0" destOrd="0" presId="urn:microsoft.com/office/officeart/2018/2/layout/IconVerticalSolidList"/>
    <dgm:cxn modelId="{B3E0FDA5-C564-4A8C-AD18-35678686BBAA}" srcId="{82158BC1-1763-4C66-B074-FCB3732B0579}" destId="{3909C0AC-8659-42AC-83BD-B30B7E13FF76}" srcOrd="0" destOrd="0" parTransId="{D9EDB1F0-EDBE-4382-8ADC-68E80963C633}" sibTransId="{FFF1539F-36C8-412D-AF20-BDB696715FAB}"/>
    <dgm:cxn modelId="{A61DB8BC-14F8-46D6-9B29-EB7228468262}" srcId="{82158BC1-1763-4C66-B074-FCB3732B0579}" destId="{1655C32A-15D5-4AD9-90DB-33CE24B94CE2}" srcOrd="1" destOrd="0" parTransId="{092DAD16-77E4-4946-A01D-C5BBA25689FE}" sibTransId="{7F7F28B1-3D48-4270-8E81-3C2B2DB655F0}"/>
    <dgm:cxn modelId="{CA9836A7-7354-41CE-A154-5A8142D13218}" type="presParOf" srcId="{21A47CFB-6FD6-4BBB-9984-93969BCD2E4F}" destId="{AC637931-B867-4D2B-99D1-3DAFF28FFFA9}" srcOrd="0" destOrd="0" presId="urn:microsoft.com/office/officeart/2018/2/layout/IconVerticalSolidList"/>
    <dgm:cxn modelId="{EDE99D5F-4264-403E-9A0B-244214BBBE2E}" type="presParOf" srcId="{AC637931-B867-4D2B-99D1-3DAFF28FFFA9}" destId="{BEFF4332-5577-40E8-A8A7-89DA53048E38}" srcOrd="0" destOrd="0" presId="urn:microsoft.com/office/officeart/2018/2/layout/IconVerticalSolidList"/>
    <dgm:cxn modelId="{989F934F-1148-4580-A688-2ED68A882F51}" type="presParOf" srcId="{AC637931-B867-4D2B-99D1-3DAFF28FFFA9}" destId="{D37A853F-778D-4DEE-9DC7-82316116CF7A}" srcOrd="1" destOrd="0" presId="urn:microsoft.com/office/officeart/2018/2/layout/IconVerticalSolidList"/>
    <dgm:cxn modelId="{79F22B7A-7C4C-48F9-87F7-F4C568ECB099}" type="presParOf" srcId="{AC637931-B867-4D2B-99D1-3DAFF28FFFA9}" destId="{CA164668-2B95-4FE9-8C31-936E7556AEF5}" srcOrd="2" destOrd="0" presId="urn:microsoft.com/office/officeart/2018/2/layout/IconVerticalSolidList"/>
    <dgm:cxn modelId="{F815B6A2-B1EB-4232-9AAB-13418F51FDA0}" type="presParOf" srcId="{AC637931-B867-4D2B-99D1-3DAFF28FFFA9}" destId="{14115D20-CF5E-4DA4-9924-3365F314B77C}" srcOrd="3" destOrd="0" presId="urn:microsoft.com/office/officeart/2018/2/layout/IconVerticalSolidList"/>
    <dgm:cxn modelId="{52E7FE72-7F28-439E-B1F7-6676B145DFCC}" type="presParOf" srcId="{21A47CFB-6FD6-4BBB-9984-93969BCD2E4F}" destId="{CF86611D-BE59-4429-82DC-0FA51A162624}" srcOrd="1" destOrd="0" presId="urn:microsoft.com/office/officeart/2018/2/layout/IconVerticalSolidList"/>
    <dgm:cxn modelId="{D06D7C9D-2B46-4DBB-8F75-D5125DF7A606}" type="presParOf" srcId="{21A47CFB-6FD6-4BBB-9984-93969BCD2E4F}" destId="{E1265C5D-A9DB-44F6-BEDE-B0AF653A5B12}" srcOrd="2" destOrd="0" presId="urn:microsoft.com/office/officeart/2018/2/layout/IconVerticalSolidList"/>
    <dgm:cxn modelId="{B9DCFCFF-BD32-4988-A918-F16A00A426B6}" type="presParOf" srcId="{E1265C5D-A9DB-44F6-BEDE-B0AF653A5B12}" destId="{3BCA9CE7-8B71-4FD7-9269-56C3871A1042}" srcOrd="0" destOrd="0" presId="urn:microsoft.com/office/officeart/2018/2/layout/IconVerticalSolidList"/>
    <dgm:cxn modelId="{7628F44B-6550-4707-A6BA-3F3BA245E148}" type="presParOf" srcId="{E1265C5D-A9DB-44F6-BEDE-B0AF653A5B12}" destId="{9AF03816-86CD-4851-AF11-2844B268374A}" srcOrd="1" destOrd="0" presId="urn:microsoft.com/office/officeart/2018/2/layout/IconVerticalSolidList"/>
    <dgm:cxn modelId="{3E040FA0-CE6C-416E-A9F7-24BC0D190356}" type="presParOf" srcId="{E1265C5D-A9DB-44F6-BEDE-B0AF653A5B12}" destId="{6743AC27-8378-4DA1-8406-D519F3E04BEA}" srcOrd="2" destOrd="0" presId="urn:microsoft.com/office/officeart/2018/2/layout/IconVerticalSolidList"/>
    <dgm:cxn modelId="{30A6853F-9966-40D9-B72E-ABC8AA4FC35D}" type="presParOf" srcId="{E1265C5D-A9DB-44F6-BEDE-B0AF653A5B12}" destId="{CF99270A-9807-412E-8E5C-FF742B075609}" srcOrd="3" destOrd="0" presId="urn:microsoft.com/office/officeart/2018/2/layout/IconVerticalSolidList"/>
    <dgm:cxn modelId="{4BE9D881-CBCA-49A5-8F43-8FD7E53BDEF2}" type="presParOf" srcId="{21A47CFB-6FD6-4BBB-9984-93969BCD2E4F}" destId="{9731CCB6-F347-4C57-A564-8FBD77CED962}" srcOrd="3" destOrd="0" presId="urn:microsoft.com/office/officeart/2018/2/layout/IconVerticalSolidList"/>
    <dgm:cxn modelId="{BBB73BCF-58F3-4F60-8DB1-50980AEC9EBA}" type="presParOf" srcId="{21A47CFB-6FD6-4BBB-9984-93969BCD2E4F}" destId="{C8BDB229-7ECF-41A7-AD62-96DE7287CA49}" srcOrd="4" destOrd="0" presId="urn:microsoft.com/office/officeart/2018/2/layout/IconVerticalSolidList"/>
    <dgm:cxn modelId="{956A6886-83CF-4A17-B3A3-CA5271A3A9C3}" type="presParOf" srcId="{C8BDB229-7ECF-41A7-AD62-96DE7287CA49}" destId="{C996D9A8-FDC7-4903-93BA-6389C34B4F95}" srcOrd="0" destOrd="0" presId="urn:microsoft.com/office/officeart/2018/2/layout/IconVerticalSolidList"/>
    <dgm:cxn modelId="{6279E494-5DC6-4D64-A9F8-CDEA90E2C0DD}" type="presParOf" srcId="{C8BDB229-7ECF-41A7-AD62-96DE7287CA49}" destId="{85BAD670-5C71-485A-969C-C81671CB5AB9}" srcOrd="1" destOrd="0" presId="urn:microsoft.com/office/officeart/2018/2/layout/IconVerticalSolidList"/>
    <dgm:cxn modelId="{08BFB6F6-3D1B-4AAC-9940-4D90F032D1F1}" type="presParOf" srcId="{C8BDB229-7ECF-41A7-AD62-96DE7287CA49}" destId="{81F223D6-CBE4-4253-9A59-F39FEDBD702D}" srcOrd="2" destOrd="0" presId="urn:microsoft.com/office/officeart/2018/2/layout/IconVerticalSolidList"/>
    <dgm:cxn modelId="{98C7E6A2-D996-4F33-B53C-7882C6188A28}" type="presParOf" srcId="{C8BDB229-7ECF-41A7-AD62-96DE7287CA49}" destId="{1AD326E7-1597-41BA-8796-1B4E94BCAAE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158BC1-1763-4C66-B074-FCB3732B0579}"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3909C0AC-8659-42AC-83BD-B30B7E13FF76}">
      <dgm:prSet custT="1"/>
      <dgm:spPr/>
      <dgm:t>
        <a:bodyPr/>
        <a:lstStyle/>
        <a:p>
          <a:pPr>
            <a:lnSpc>
              <a:spcPct val="100000"/>
            </a:lnSpc>
          </a:pPr>
          <a:r>
            <a:rPr lang="en-US" sz="1800" b="1" i="0" dirty="0"/>
            <a:t>Definition:</a:t>
          </a:r>
          <a:r>
            <a:rPr lang="en-US" sz="1800" b="0" i="0" dirty="0"/>
            <a:t> A thought-provoking statement from a respected figure or relevant source. The quote should resonate with your essay's theme and offer a unique perspective.</a:t>
          </a:r>
          <a:endParaRPr lang="en-US" sz="1800" dirty="0"/>
        </a:p>
      </dgm:t>
    </dgm:pt>
    <dgm:pt modelId="{D9EDB1F0-EDBE-4382-8ADC-68E80963C633}" type="parTrans" cxnId="{B3E0FDA5-C564-4A8C-AD18-35678686BBAA}">
      <dgm:prSet/>
      <dgm:spPr/>
      <dgm:t>
        <a:bodyPr/>
        <a:lstStyle/>
        <a:p>
          <a:endParaRPr lang="en-US"/>
        </a:p>
      </dgm:t>
    </dgm:pt>
    <dgm:pt modelId="{FFF1539F-36C8-412D-AF20-BDB696715FAB}" type="sibTrans" cxnId="{B3E0FDA5-C564-4A8C-AD18-35678686BBAA}">
      <dgm:prSet/>
      <dgm:spPr/>
      <dgm:t>
        <a:bodyPr/>
        <a:lstStyle/>
        <a:p>
          <a:endParaRPr lang="en-US"/>
        </a:p>
      </dgm:t>
    </dgm:pt>
    <dgm:pt modelId="{5F7B5331-0748-48D1-8B06-C81ADA3D9F73}">
      <dgm:prSet custT="1"/>
      <dgm:spPr/>
      <dgm:t>
        <a:bodyPr/>
        <a:lstStyle/>
        <a:p>
          <a:pPr>
            <a:lnSpc>
              <a:spcPct val="100000"/>
            </a:lnSpc>
          </a:pPr>
          <a:r>
            <a:rPr lang="en-US" sz="1800" b="1" i="0"/>
            <a:t>Example:</a:t>
          </a:r>
          <a:r>
            <a:rPr lang="en-US" sz="1800" b="0" i="0"/>
            <a:t> "As Maya Angelou wisely said, 'There is no greater agony than bearing an untold story inside you.' This sentiment captures the driving force behind my decision to finally speak out about my experiences with bullying."</a:t>
          </a:r>
          <a:endParaRPr lang="en-US" sz="1800"/>
        </a:p>
      </dgm:t>
    </dgm:pt>
    <dgm:pt modelId="{F63B63DA-67BA-40F6-9F69-73AFFE78EE51}" type="parTrans" cxnId="{E13F0311-98EA-4A68-AC23-0D13A0449F48}">
      <dgm:prSet/>
      <dgm:spPr/>
      <dgm:t>
        <a:bodyPr/>
        <a:lstStyle/>
        <a:p>
          <a:endParaRPr lang="en-US"/>
        </a:p>
      </dgm:t>
    </dgm:pt>
    <dgm:pt modelId="{F0ADB015-8E67-4810-B418-93AAEA571C79}" type="sibTrans" cxnId="{E13F0311-98EA-4A68-AC23-0D13A0449F48}">
      <dgm:prSet/>
      <dgm:spPr/>
      <dgm:t>
        <a:bodyPr/>
        <a:lstStyle/>
        <a:p>
          <a:endParaRPr lang="en-US"/>
        </a:p>
      </dgm:t>
    </dgm:pt>
    <dgm:pt modelId="{1AAA322F-DE76-49F8-809A-6C0DEB852EBB}">
      <dgm:prSet custT="1"/>
      <dgm:spPr/>
      <dgm:t>
        <a:bodyPr/>
        <a:lstStyle/>
        <a:p>
          <a:pPr>
            <a:lnSpc>
              <a:spcPct val="100000"/>
            </a:lnSpc>
          </a:pPr>
          <a:r>
            <a:rPr lang="en-US" sz="1800" b="0" i="0" dirty="0"/>
            <a:t>This quote sets a powerful tone for an essay on overcoming personal struggles and finding one's voice.</a:t>
          </a:r>
          <a:endParaRPr lang="en-US" sz="1800" dirty="0"/>
        </a:p>
      </dgm:t>
    </dgm:pt>
    <dgm:pt modelId="{EFBE2587-B599-4FA0-BA56-8D07BF447238}" type="parTrans" cxnId="{8FA49916-ADCE-4FB8-B263-6011EFFF29A1}">
      <dgm:prSet/>
      <dgm:spPr/>
      <dgm:t>
        <a:bodyPr/>
        <a:lstStyle/>
        <a:p>
          <a:endParaRPr lang="en-US"/>
        </a:p>
      </dgm:t>
    </dgm:pt>
    <dgm:pt modelId="{711DD71E-7B69-4ED5-A44A-B02AFE8BA2E4}" type="sibTrans" cxnId="{8FA49916-ADCE-4FB8-B263-6011EFFF29A1}">
      <dgm:prSet/>
      <dgm:spPr/>
      <dgm:t>
        <a:bodyPr/>
        <a:lstStyle/>
        <a:p>
          <a:endParaRPr lang="en-US"/>
        </a:p>
      </dgm:t>
    </dgm:pt>
    <dgm:pt modelId="{21A47CFB-6FD6-4BBB-9984-93969BCD2E4F}" type="pres">
      <dgm:prSet presAssocID="{82158BC1-1763-4C66-B074-FCB3732B0579}" presName="root" presStyleCnt="0">
        <dgm:presLayoutVars>
          <dgm:dir/>
          <dgm:resizeHandles val="exact"/>
        </dgm:presLayoutVars>
      </dgm:prSet>
      <dgm:spPr/>
    </dgm:pt>
    <dgm:pt modelId="{AC637931-B867-4D2B-99D1-3DAFF28FFFA9}" type="pres">
      <dgm:prSet presAssocID="{3909C0AC-8659-42AC-83BD-B30B7E13FF76}" presName="compNode" presStyleCnt="0"/>
      <dgm:spPr/>
    </dgm:pt>
    <dgm:pt modelId="{BEFF4332-5577-40E8-A8A7-89DA53048E38}" type="pres">
      <dgm:prSet presAssocID="{3909C0AC-8659-42AC-83BD-B30B7E13FF76}" presName="bgRect" presStyleLbl="bgShp" presStyleIdx="0" presStyleCnt="3"/>
      <dgm:spPr/>
    </dgm:pt>
    <dgm:pt modelId="{D37A853F-778D-4DEE-9DC7-82316116CF7A}" type="pres">
      <dgm:prSet presAssocID="{3909C0AC-8659-42AC-83BD-B30B7E13FF76}" presName="iconRect" presStyleLbl="node1" presStyleIdx="0" presStyleCnt="3"/>
      <dgm:spPr>
        <a:blipFill>
          <a:blip xmlns:r="http://schemas.openxmlformats.org/officeDocument/2006/relationships" r:embed="rId1">
            <a:duotone>
              <a:prstClr val="black"/>
              <a:schemeClr val="accent2">
                <a:tint val="45000"/>
                <a:satMod val="400000"/>
              </a:schemeClr>
            </a:duotone>
            <a:lum bright="-2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lot"/>
        </a:ext>
      </dgm:extLst>
    </dgm:pt>
    <dgm:pt modelId="{CA164668-2B95-4FE9-8C31-936E7556AEF5}" type="pres">
      <dgm:prSet presAssocID="{3909C0AC-8659-42AC-83BD-B30B7E13FF76}" presName="spaceRect" presStyleCnt="0"/>
      <dgm:spPr/>
    </dgm:pt>
    <dgm:pt modelId="{14115D20-CF5E-4DA4-9924-3365F314B77C}" type="pres">
      <dgm:prSet presAssocID="{3909C0AC-8659-42AC-83BD-B30B7E13FF76}" presName="parTx" presStyleLbl="revTx" presStyleIdx="0" presStyleCnt="3" custScaleY="139432">
        <dgm:presLayoutVars>
          <dgm:chMax val="0"/>
          <dgm:chPref val="0"/>
        </dgm:presLayoutVars>
      </dgm:prSet>
      <dgm:spPr/>
    </dgm:pt>
    <dgm:pt modelId="{CF86611D-BE59-4429-82DC-0FA51A162624}" type="pres">
      <dgm:prSet presAssocID="{FFF1539F-36C8-412D-AF20-BDB696715FAB}" presName="sibTrans" presStyleCnt="0"/>
      <dgm:spPr/>
    </dgm:pt>
    <dgm:pt modelId="{944EA703-1F97-4706-BADD-60A6CA1FBFC1}" type="pres">
      <dgm:prSet presAssocID="{5F7B5331-0748-48D1-8B06-C81ADA3D9F73}" presName="compNode" presStyleCnt="0"/>
      <dgm:spPr/>
    </dgm:pt>
    <dgm:pt modelId="{09BD9B99-2EC4-4B3A-AEF1-19CCD165A3CE}" type="pres">
      <dgm:prSet presAssocID="{5F7B5331-0748-48D1-8B06-C81ADA3D9F73}" presName="bgRect" presStyleLbl="bgShp" presStyleIdx="1" presStyleCnt="3"/>
      <dgm:spPr/>
    </dgm:pt>
    <dgm:pt modelId="{E30C4876-1FBE-4699-B5CD-21993D9C9258}" type="pres">
      <dgm:prSet presAssocID="{5F7B5331-0748-48D1-8B06-C81ADA3D9F73}" presName="iconRect" presStyleLbl="node1" presStyleIdx="1" presStyleCnt="3" custLinFactNeighborY="6185"/>
      <dgm:spPr>
        <a:blipFill>
          <a:blip xmlns:r="http://schemas.openxmlformats.org/officeDocument/2006/relationships" r:embed="rId3">
            <a:duotone>
              <a:prstClr val="black"/>
              <a:schemeClr val="accent2">
                <a:tint val="45000"/>
                <a:satMod val="400000"/>
              </a:schemeClr>
            </a:duotone>
            <a:lum bright="-40000" contras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8244E605-11BD-4C7C-BD8A-0361CEF61BC1}" type="pres">
      <dgm:prSet presAssocID="{5F7B5331-0748-48D1-8B06-C81ADA3D9F73}" presName="spaceRect" presStyleCnt="0"/>
      <dgm:spPr/>
    </dgm:pt>
    <dgm:pt modelId="{97205B65-A80E-43C6-8EFE-908EB2E4DA9E}" type="pres">
      <dgm:prSet presAssocID="{5F7B5331-0748-48D1-8B06-C81ADA3D9F73}" presName="parTx" presStyleLbl="revTx" presStyleIdx="1" presStyleCnt="3">
        <dgm:presLayoutVars>
          <dgm:chMax val="0"/>
          <dgm:chPref val="0"/>
        </dgm:presLayoutVars>
      </dgm:prSet>
      <dgm:spPr/>
    </dgm:pt>
    <dgm:pt modelId="{C8B264F2-8BC7-49DF-88F5-206A45E6A980}" type="pres">
      <dgm:prSet presAssocID="{F0ADB015-8E67-4810-B418-93AAEA571C79}" presName="sibTrans" presStyleCnt="0"/>
      <dgm:spPr/>
    </dgm:pt>
    <dgm:pt modelId="{6422EC0A-A946-4603-AF78-C6E80DB793FE}" type="pres">
      <dgm:prSet presAssocID="{1AAA322F-DE76-49F8-809A-6C0DEB852EBB}" presName="compNode" presStyleCnt="0"/>
      <dgm:spPr/>
    </dgm:pt>
    <dgm:pt modelId="{55C2A517-C52B-4D2F-9A10-5AB6C393A9DC}" type="pres">
      <dgm:prSet presAssocID="{1AAA322F-DE76-49F8-809A-6C0DEB852EBB}" presName="bgRect" presStyleLbl="bgShp" presStyleIdx="2" presStyleCnt="3"/>
      <dgm:spPr/>
    </dgm:pt>
    <dgm:pt modelId="{274E145F-ABDD-4D61-8958-1862FEE56562}" type="pres">
      <dgm:prSet presAssocID="{1AAA322F-DE76-49F8-809A-6C0DEB852EBB}" presName="iconRect" presStyleLbl="node1" presStyleIdx="2" presStyleCnt="3"/>
      <dgm:spPr>
        <a:blipFill>
          <a:blip xmlns:r="http://schemas.openxmlformats.org/officeDocument/2006/relationships" r:embed="rId5">
            <a:duotone>
              <a:prstClr val="black"/>
              <a:srgbClr val="D9C3A5">
                <a:tint val="50000"/>
                <a:satMod val="180000"/>
              </a:srgbClr>
            </a:duotone>
            <a:lum bright="-4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9D055163-C6C9-44CA-86B8-FFAD43DF75C9}" type="pres">
      <dgm:prSet presAssocID="{1AAA322F-DE76-49F8-809A-6C0DEB852EBB}" presName="spaceRect" presStyleCnt="0"/>
      <dgm:spPr/>
    </dgm:pt>
    <dgm:pt modelId="{B7954474-982B-45BF-A649-6F73CCBF13CA}" type="pres">
      <dgm:prSet presAssocID="{1AAA322F-DE76-49F8-809A-6C0DEB852EBB}" presName="parTx" presStyleLbl="revTx" presStyleIdx="2" presStyleCnt="3">
        <dgm:presLayoutVars>
          <dgm:chMax val="0"/>
          <dgm:chPref val="0"/>
        </dgm:presLayoutVars>
      </dgm:prSet>
      <dgm:spPr/>
    </dgm:pt>
  </dgm:ptLst>
  <dgm:cxnLst>
    <dgm:cxn modelId="{E13F0311-98EA-4A68-AC23-0D13A0449F48}" srcId="{82158BC1-1763-4C66-B074-FCB3732B0579}" destId="{5F7B5331-0748-48D1-8B06-C81ADA3D9F73}" srcOrd="1" destOrd="0" parTransId="{F63B63DA-67BA-40F6-9F69-73AFFE78EE51}" sibTransId="{F0ADB015-8E67-4810-B418-93AAEA571C79}"/>
    <dgm:cxn modelId="{8FA49916-ADCE-4FB8-B263-6011EFFF29A1}" srcId="{82158BC1-1763-4C66-B074-FCB3732B0579}" destId="{1AAA322F-DE76-49F8-809A-6C0DEB852EBB}" srcOrd="2" destOrd="0" parTransId="{EFBE2587-B599-4FA0-BA56-8D07BF447238}" sibTransId="{711DD71E-7B69-4ED5-A44A-B02AFE8BA2E4}"/>
    <dgm:cxn modelId="{CD8D2926-8558-410E-B2BC-7A920D2F1550}" type="presOf" srcId="{3909C0AC-8659-42AC-83BD-B30B7E13FF76}" destId="{14115D20-CF5E-4DA4-9924-3365F314B77C}" srcOrd="0" destOrd="0" presId="urn:microsoft.com/office/officeart/2018/2/layout/IconVerticalSolidList"/>
    <dgm:cxn modelId="{ABD41B6B-37CB-410C-B2B6-4EBA662E3FBC}" type="presOf" srcId="{5F7B5331-0748-48D1-8B06-C81ADA3D9F73}" destId="{97205B65-A80E-43C6-8EFE-908EB2E4DA9E}" srcOrd="0" destOrd="0" presId="urn:microsoft.com/office/officeart/2018/2/layout/IconVerticalSolidList"/>
    <dgm:cxn modelId="{B3E0FDA5-C564-4A8C-AD18-35678686BBAA}" srcId="{82158BC1-1763-4C66-B074-FCB3732B0579}" destId="{3909C0AC-8659-42AC-83BD-B30B7E13FF76}" srcOrd="0" destOrd="0" parTransId="{D9EDB1F0-EDBE-4382-8ADC-68E80963C633}" sibTransId="{FFF1539F-36C8-412D-AF20-BDB696715FAB}"/>
    <dgm:cxn modelId="{2C91C3C8-400E-442C-BBCB-922F5AFD504D}" type="presOf" srcId="{82158BC1-1763-4C66-B074-FCB3732B0579}" destId="{21A47CFB-6FD6-4BBB-9984-93969BCD2E4F}" srcOrd="0" destOrd="0" presId="urn:microsoft.com/office/officeart/2018/2/layout/IconVerticalSolidList"/>
    <dgm:cxn modelId="{6DE000E7-5EA9-452A-B0B9-AF4D1B9F6355}" type="presOf" srcId="{1AAA322F-DE76-49F8-809A-6C0DEB852EBB}" destId="{B7954474-982B-45BF-A649-6F73CCBF13CA}" srcOrd="0" destOrd="0" presId="urn:microsoft.com/office/officeart/2018/2/layout/IconVerticalSolidList"/>
    <dgm:cxn modelId="{E8EBF393-E8D4-4342-A293-9EDB25777A26}" type="presParOf" srcId="{21A47CFB-6FD6-4BBB-9984-93969BCD2E4F}" destId="{AC637931-B867-4D2B-99D1-3DAFF28FFFA9}" srcOrd="0" destOrd="0" presId="urn:microsoft.com/office/officeart/2018/2/layout/IconVerticalSolidList"/>
    <dgm:cxn modelId="{9D4E65B8-B536-414D-A244-055C0ABCDF13}" type="presParOf" srcId="{AC637931-B867-4D2B-99D1-3DAFF28FFFA9}" destId="{BEFF4332-5577-40E8-A8A7-89DA53048E38}" srcOrd="0" destOrd="0" presId="urn:microsoft.com/office/officeart/2018/2/layout/IconVerticalSolidList"/>
    <dgm:cxn modelId="{3889071C-3968-497B-B5D8-4E988E0BE199}" type="presParOf" srcId="{AC637931-B867-4D2B-99D1-3DAFF28FFFA9}" destId="{D37A853F-778D-4DEE-9DC7-82316116CF7A}" srcOrd="1" destOrd="0" presId="urn:microsoft.com/office/officeart/2018/2/layout/IconVerticalSolidList"/>
    <dgm:cxn modelId="{42D7971E-F34C-472F-AD12-D722A04141E5}" type="presParOf" srcId="{AC637931-B867-4D2B-99D1-3DAFF28FFFA9}" destId="{CA164668-2B95-4FE9-8C31-936E7556AEF5}" srcOrd="2" destOrd="0" presId="urn:microsoft.com/office/officeart/2018/2/layout/IconVerticalSolidList"/>
    <dgm:cxn modelId="{F61865D5-3637-4070-A4A7-856DFF7FC6CA}" type="presParOf" srcId="{AC637931-B867-4D2B-99D1-3DAFF28FFFA9}" destId="{14115D20-CF5E-4DA4-9924-3365F314B77C}" srcOrd="3" destOrd="0" presId="urn:microsoft.com/office/officeart/2018/2/layout/IconVerticalSolidList"/>
    <dgm:cxn modelId="{ED6451A2-95C4-44BE-9EC0-2FE8662DA7A2}" type="presParOf" srcId="{21A47CFB-6FD6-4BBB-9984-93969BCD2E4F}" destId="{CF86611D-BE59-4429-82DC-0FA51A162624}" srcOrd="1" destOrd="0" presId="urn:microsoft.com/office/officeart/2018/2/layout/IconVerticalSolidList"/>
    <dgm:cxn modelId="{B19F506F-A3BE-462B-AB19-4014956C778D}" type="presParOf" srcId="{21A47CFB-6FD6-4BBB-9984-93969BCD2E4F}" destId="{944EA703-1F97-4706-BADD-60A6CA1FBFC1}" srcOrd="2" destOrd="0" presId="urn:microsoft.com/office/officeart/2018/2/layout/IconVerticalSolidList"/>
    <dgm:cxn modelId="{1C02AE17-FBB1-454A-BC2C-29850AF64431}" type="presParOf" srcId="{944EA703-1F97-4706-BADD-60A6CA1FBFC1}" destId="{09BD9B99-2EC4-4B3A-AEF1-19CCD165A3CE}" srcOrd="0" destOrd="0" presId="urn:microsoft.com/office/officeart/2018/2/layout/IconVerticalSolidList"/>
    <dgm:cxn modelId="{B4C11B39-C96B-42C1-9AC3-0894940175D5}" type="presParOf" srcId="{944EA703-1F97-4706-BADD-60A6CA1FBFC1}" destId="{E30C4876-1FBE-4699-B5CD-21993D9C9258}" srcOrd="1" destOrd="0" presId="urn:microsoft.com/office/officeart/2018/2/layout/IconVerticalSolidList"/>
    <dgm:cxn modelId="{B82E87BD-02B7-4FE9-8682-460DC74AF6EF}" type="presParOf" srcId="{944EA703-1F97-4706-BADD-60A6CA1FBFC1}" destId="{8244E605-11BD-4C7C-BD8A-0361CEF61BC1}" srcOrd="2" destOrd="0" presId="urn:microsoft.com/office/officeart/2018/2/layout/IconVerticalSolidList"/>
    <dgm:cxn modelId="{64F07D11-FB41-4E08-9CEB-2D2AD19A45CA}" type="presParOf" srcId="{944EA703-1F97-4706-BADD-60A6CA1FBFC1}" destId="{97205B65-A80E-43C6-8EFE-908EB2E4DA9E}" srcOrd="3" destOrd="0" presId="urn:microsoft.com/office/officeart/2018/2/layout/IconVerticalSolidList"/>
    <dgm:cxn modelId="{73A100E2-C673-4EBE-9962-364D88C1AA08}" type="presParOf" srcId="{21A47CFB-6FD6-4BBB-9984-93969BCD2E4F}" destId="{C8B264F2-8BC7-49DF-88F5-206A45E6A980}" srcOrd="3" destOrd="0" presId="urn:microsoft.com/office/officeart/2018/2/layout/IconVerticalSolidList"/>
    <dgm:cxn modelId="{3BB0E325-5551-48F2-B79E-A5D147A4BE02}" type="presParOf" srcId="{21A47CFB-6FD6-4BBB-9984-93969BCD2E4F}" destId="{6422EC0A-A946-4603-AF78-C6E80DB793FE}" srcOrd="4" destOrd="0" presId="urn:microsoft.com/office/officeart/2018/2/layout/IconVerticalSolidList"/>
    <dgm:cxn modelId="{2DC59972-6D1D-423B-BC11-BB85587472C3}" type="presParOf" srcId="{6422EC0A-A946-4603-AF78-C6E80DB793FE}" destId="{55C2A517-C52B-4D2F-9A10-5AB6C393A9DC}" srcOrd="0" destOrd="0" presId="urn:microsoft.com/office/officeart/2018/2/layout/IconVerticalSolidList"/>
    <dgm:cxn modelId="{79E06850-9BB5-412B-94FD-FBBE53711C85}" type="presParOf" srcId="{6422EC0A-A946-4603-AF78-C6E80DB793FE}" destId="{274E145F-ABDD-4D61-8958-1862FEE56562}" srcOrd="1" destOrd="0" presId="urn:microsoft.com/office/officeart/2018/2/layout/IconVerticalSolidList"/>
    <dgm:cxn modelId="{DFA61103-CCA0-42DB-9C04-6B7C4A3E2057}" type="presParOf" srcId="{6422EC0A-A946-4603-AF78-C6E80DB793FE}" destId="{9D055163-C6C9-44CA-86B8-FFAD43DF75C9}" srcOrd="2" destOrd="0" presId="urn:microsoft.com/office/officeart/2018/2/layout/IconVerticalSolidList"/>
    <dgm:cxn modelId="{A6EBDC20-5E96-493B-A088-8B2BDD82E7D7}" type="presParOf" srcId="{6422EC0A-A946-4603-AF78-C6E80DB793FE}" destId="{B7954474-982B-45BF-A649-6F73CCBF13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158BC1-1763-4C66-B074-FCB3732B0579}"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3909C0AC-8659-42AC-83BD-B30B7E13FF76}">
      <dgm:prSet/>
      <dgm:spPr/>
      <dgm:t>
        <a:bodyPr/>
        <a:lstStyle/>
        <a:p>
          <a:pPr>
            <a:lnSpc>
              <a:spcPct val="100000"/>
            </a:lnSpc>
          </a:pPr>
          <a:r>
            <a:rPr lang="en-US" b="1" i="0" dirty="0"/>
            <a:t>Definition:</a:t>
          </a:r>
          <a:r>
            <a:rPr lang="en-US" b="0" i="0" dirty="0"/>
            <a:t> Highlighting a dramatic shift or transformation to emphasize personal growth or change. It presents a "before" and "after" picture, creating intrigue.</a:t>
          </a:r>
          <a:endParaRPr lang="en-US" dirty="0"/>
        </a:p>
      </dgm:t>
    </dgm:pt>
    <dgm:pt modelId="{D9EDB1F0-EDBE-4382-8ADC-68E80963C633}" type="parTrans" cxnId="{B3E0FDA5-C564-4A8C-AD18-35678686BBAA}">
      <dgm:prSet/>
      <dgm:spPr/>
      <dgm:t>
        <a:bodyPr/>
        <a:lstStyle/>
        <a:p>
          <a:endParaRPr lang="en-US"/>
        </a:p>
      </dgm:t>
    </dgm:pt>
    <dgm:pt modelId="{FFF1539F-36C8-412D-AF20-BDB696715FAB}" type="sibTrans" cxnId="{B3E0FDA5-C564-4A8C-AD18-35678686BBAA}">
      <dgm:prSet/>
      <dgm:spPr/>
      <dgm:t>
        <a:bodyPr/>
        <a:lstStyle/>
        <a:p>
          <a:endParaRPr lang="en-US"/>
        </a:p>
      </dgm:t>
    </dgm:pt>
    <dgm:pt modelId="{0EF4AC77-C78D-494A-8EFB-5CC31F1D7270}">
      <dgm:prSet/>
      <dgm:spPr/>
      <dgm:t>
        <a:bodyPr/>
        <a:lstStyle/>
        <a:p>
          <a:pPr>
            <a:lnSpc>
              <a:spcPct val="100000"/>
            </a:lnSpc>
          </a:pPr>
          <a:r>
            <a:rPr lang="en-US" b="1" i="0"/>
            <a:t>Example:</a:t>
          </a:r>
          <a:r>
            <a:rPr lang="en-US" b="0" i="0"/>
            <a:t> "The timid girl who once hid behind her textbooks, afraid to raise her hand in class, is now the editor-in-chief of the school newspaper, leading a team of aspiring journalists."</a:t>
          </a:r>
          <a:endParaRPr lang="en-US"/>
        </a:p>
      </dgm:t>
    </dgm:pt>
    <dgm:pt modelId="{66BD842A-8646-40F8-9DAF-DC3B32589CC8}" type="parTrans" cxnId="{5311DFD7-B543-4C1C-8311-3DDD47CE16C3}">
      <dgm:prSet/>
      <dgm:spPr/>
      <dgm:t>
        <a:bodyPr/>
        <a:lstStyle/>
        <a:p>
          <a:endParaRPr lang="en-US"/>
        </a:p>
      </dgm:t>
    </dgm:pt>
    <dgm:pt modelId="{22037D64-11A9-4133-A9FC-090F175D3163}" type="sibTrans" cxnId="{5311DFD7-B543-4C1C-8311-3DDD47CE16C3}">
      <dgm:prSet/>
      <dgm:spPr/>
      <dgm:t>
        <a:bodyPr/>
        <a:lstStyle/>
        <a:p>
          <a:endParaRPr lang="en-US"/>
        </a:p>
      </dgm:t>
    </dgm:pt>
    <dgm:pt modelId="{622592EF-8424-4464-8C8B-C36257557A33}">
      <dgm:prSet/>
      <dgm:spPr/>
      <dgm:t>
        <a:bodyPr/>
        <a:lstStyle/>
        <a:p>
          <a:pPr>
            <a:lnSpc>
              <a:spcPct val="100000"/>
            </a:lnSpc>
          </a:pPr>
          <a:r>
            <a:rPr lang="en-US" b="0" i="0" dirty="0"/>
            <a:t>This contrast showcases the author's journey of overcoming shyness and embracing leadership.</a:t>
          </a:r>
          <a:endParaRPr lang="en-US" dirty="0"/>
        </a:p>
      </dgm:t>
    </dgm:pt>
    <dgm:pt modelId="{9F07BA27-D181-4E24-BED9-FFAC3388EC0F}" type="parTrans" cxnId="{C161041C-4562-4521-9AC9-05D854DB6D92}">
      <dgm:prSet/>
      <dgm:spPr/>
      <dgm:t>
        <a:bodyPr/>
        <a:lstStyle/>
        <a:p>
          <a:endParaRPr lang="en-US"/>
        </a:p>
      </dgm:t>
    </dgm:pt>
    <dgm:pt modelId="{71B71827-12ED-4156-9BD9-5CD3D4BC8E15}" type="sibTrans" cxnId="{C161041C-4562-4521-9AC9-05D854DB6D92}">
      <dgm:prSet/>
      <dgm:spPr/>
      <dgm:t>
        <a:bodyPr/>
        <a:lstStyle/>
        <a:p>
          <a:endParaRPr lang="en-US"/>
        </a:p>
      </dgm:t>
    </dgm:pt>
    <dgm:pt modelId="{21A47CFB-6FD6-4BBB-9984-93969BCD2E4F}" type="pres">
      <dgm:prSet presAssocID="{82158BC1-1763-4C66-B074-FCB3732B0579}" presName="root" presStyleCnt="0">
        <dgm:presLayoutVars>
          <dgm:dir/>
          <dgm:resizeHandles val="exact"/>
        </dgm:presLayoutVars>
      </dgm:prSet>
      <dgm:spPr/>
    </dgm:pt>
    <dgm:pt modelId="{AC637931-B867-4D2B-99D1-3DAFF28FFFA9}" type="pres">
      <dgm:prSet presAssocID="{3909C0AC-8659-42AC-83BD-B30B7E13FF76}" presName="compNode" presStyleCnt="0"/>
      <dgm:spPr/>
    </dgm:pt>
    <dgm:pt modelId="{BEFF4332-5577-40E8-A8A7-89DA53048E38}" type="pres">
      <dgm:prSet presAssocID="{3909C0AC-8659-42AC-83BD-B30B7E13FF76}" presName="bgRect" presStyleLbl="bgShp" presStyleIdx="0" presStyleCnt="3"/>
      <dgm:spPr/>
    </dgm:pt>
    <dgm:pt modelId="{D37A853F-778D-4DEE-9DC7-82316116CF7A}" type="pres">
      <dgm:prSet presAssocID="{3909C0AC-8659-42AC-83BD-B30B7E13FF76}" presName="iconRect" presStyleLbl="node1" presStyleIdx="0" presStyleCnt="3"/>
      <dgm:spPr>
        <a:blipFill>
          <a:blip xmlns:r="http://schemas.openxmlformats.org/officeDocument/2006/relationships" r:embed="rId1">
            <a:duotone>
              <a:prstClr val="black"/>
              <a:schemeClr val="accent2">
                <a:tint val="45000"/>
                <a:satMod val="400000"/>
              </a:schemeClr>
            </a:duotone>
            <a:lum bright="-20000"/>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ransfer with solid fill"/>
        </a:ext>
      </dgm:extLst>
    </dgm:pt>
    <dgm:pt modelId="{CA164668-2B95-4FE9-8C31-936E7556AEF5}" type="pres">
      <dgm:prSet presAssocID="{3909C0AC-8659-42AC-83BD-B30B7E13FF76}" presName="spaceRect" presStyleCnt="0"/>
      <dgm:spPr/>
    </dgm:pt>
    <dgm:pt modelId="{14115D20-CF5E-4DA4-9924-3365F314B77C}" type="pres">
      <dgm:prSet presAssocID="{3909C0AC-8659-42AC-83BD-B30B7E13FF76}" presName="parTx" presStyleLbl="revTx" presStyleIdx="0" presStyleCnt="3" custScaleY="139432">
        <dgm:presLayoutVars>
          <dgm:chMax val="0"/>
          <dgm:chPref val="0"/>
        </dgm:presLayoutVars>
      </dgm:prSet>
      <dgm:spPr/>
    </dgm:pt>
    <dgm:pt modelId="{CF86611D-BE59-4429-82DC-0FA51A162624}" type="pres">
      <dgm:prSet presAssocID="{FFF1539F-36C8-412D-AF20-BDB696715FAB}" presName="sibTrans" presStyleCnt="0"/>
      <dgm:spPr/>
    </dgm:pt>
    <dgm:pt modelId="{C2B0E561-78C4-42F2-B841-5779238D7EC9}" type="pres">
      <dgm:prSet presAssocID="{0EF4AC77-C78D-494A-8EFB-5CC31F1D7270}" presName="compNode" presStyleCnt="0"/>
      <dgm:spPr/>
    </dgm:pt>
    <dgm:pt modelId="{18E2141C-87CC-4F6D-9900-8D85B048D37F}" type="pres">
      <dgm:prSet presAssocID="{0EF4AC77-C78D-494A-8EFB-5CC31F1D7270}" presName="bgRect" presStyleLbl="bgShp" presStyleIdx="1" presStyleCnt="3"/>
      <dgm:spPr/>
    </dgm:pt>
    <dgm:pt modelId="{422BFF09-E49D-41AE-A5F0-DBE4B16A613A}" type="pres">
      <dgm:prSet presAssocID="{0EF4AC77-C78D-494A-8EFB-5CC31F1D7270}" presName="iconRect" presStyleLbl="node1" presStyleIdx="1" presStyleCnt="3"/>
      <dgm:spPr>
        <a:blipFill>
          <a:blip xmlns:r="http://schemas.openxmlformats.org/officeDocument/2006/relationships" r:embed="rId3">
            <a:duotone>
              <a:prstClr val="black"/>
              <a:schemeClr val="accent2">
                <a:tint val="45000"/>
                <a:satMod val="400000"/>
              </a:schemeClr>
            </a:duotone>
            <a:lum bright="-40000" contrast="-40000"/>
            <a:extLst>
              <a:ext uri="{96DAC541-7B7A-43D3-8B79-37D633B846F1}">
                <asvg:svgBlip xmlns:asvg="http://schemas.microsoft.com/office/drawing/2016/SVG/main" r:embed="rId4"/>
              </a:ext>
            </a:extLst>
          </a:blip>
          <a:srcRect/>
          <a:stretch>
            <a:fillRect/>
          </a:stretch>
        </a:blipFill>
      </dgm:spPr>
    </dgm:pt>
    <dgm:pt modelId="{2082D0E6-6995-4086-A8E0-33055C17D386}" type="pres">
      <dgm:prSet presAssocID="{0EF4AC77-C78D-494A-8EFB-5CC31F1D7270}" presName="spaceRect" presStyleCnt="0"/>
      <dgm:spPr/>
    </dgm:pt>
    <dgm:pt modelId="{7201DFF4-E0FB-40D5-B52F-5CC42FF69F34}" type="pres">
      <dgm:prSet presAssocID="{0EF4AC77-C78D-494A-8EFB-5CC31F1D7270}" presName="parTx" presStyleLbl="revTx" presStyleIdx="1" presStyleCnt="3">
        <dgm:presLayoutVars>
          <dgm:chMax val="0"/>
          <dgm:chPref val="0"/>
        </dgm:presLayoutVars>
      </dgm:prSet>
      <dgm:spPr/>
    </dgm:pt>
    <dgm:pt modelId="{3C0DC437-1AEE-455A-9E11-1EA869F2645F}" type="pres">
      <dgm:prSet presAssocID="{22037D64-11A9-4133-A9FC-090F175D3163}" presName="sibTrans" presStyleCnt="0"/>
      <dgm:spPr/>
    </dgm:pt>
    <dgm:pt modelId="{4200892C-D9B8-4F7F-8C3C-708472E7E402}" type="pres">
      <dgm:prSet presAssocID="{622592EF-8424-4464-8C8B-C36257557A33}" presName="compNode" presStyleCnt="0"/>
      <dgm:spPr/>
    </dgm:pt>
    <dgm:pt modelId="{369DDF62-FD02-4F57-B502-AEA48EE6B919}" type="pres">
      <dgm:prSet presAssocID="{622592EF-8424-4464-8C8B-C36257557A33}" presName="bgRect" presStyleLbl="bgShp" presStyleIdx="2" presStyleCnt="3"/>
      <dgm:spPr/>
    </dgm:pt>
    <dgm:pt modelId="{B48D997D-3659-4047-9DF4-5D8F8903C34D}" type="pres">
      <dgm:prSet presAssocID="{622592EF-8424-4464-8C8B-C36257557A33}" presName="iconRect" presStyleLbl="node1" presStyleIdx="2" presStyleCnt="3"/>
      <dgm:spPr>
        <a:blipFill>
          <a:blip xmlns:r="http://schemas.openxmlformats.org/officeDocument/2006/relationships" r:embed="rId5">
            <a:duotone>
              <a:prstClr val="black"/>
              <a:srgbClr val="D9C3A5">
                <a:tint val="50000"/>
                <a:satMod val="180000"/>
              </a:srgbClr>
            </a:duotone>
            <a:lum bright="-4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ck with solid fill"/>
        </a:ext>
      </dgm:extLst>
    </dgm:pt>
    <dgm:pt modelId="{C1149D52-E360-4A53-9AB5-35BD93D45788}" type="pres">
      <dgm:prSet presAssocID="{622592EF-8424-4464-8C8B-C36257557A33}" presName="spaceRect" presStyleCnt="0"/>
      <dgm:spPr/>
    </dgm:pt>
    <dgm:pt modelId="{5FDFD1D6-1B72-4BB3-B6E4-450A0A9F90D9}" type="pres">
      <dgm:prSet presAssocID="{622592EF-8424-4464-8C8B-C36257557A33}" presName="parTx" presStyleLbl="revTx" presStyleIdx="2" presStyleCnt="3">
        <dgm:presLayoutVars>
          <dgm:chMax val="0"/>
          <dgm:chPref val="0"/>
        </dgm:presLayoutVars>
      </dgm:prSet>
      <dgm:spPr/>
    </dgm:pt>
  </dgm:ptLst>
  <dgm:cxnLst>
    <dgm:cxn modelId="{C161041C-4562-4521-9AC9-05D854DB6D92}" srcId="{82158BC1-1763-4C66-B074-FCB3732B0579}" destId="{622592EF-8424-4464-8C8B-C36257557A33}" srcOrd="2" destOrd="0" parTransId="{9F07BA27-D181-4E24-BED9-FFAC3388EC0F}" sibTransId="{71B71827-12ED-4156-9BD9-5CD3D4BC8E15}"/>
    <dgm:cxn modelId="{CD8D2926-8558-410E-B2BC-7A920D2F1550}" type="presOf" srcId="{3909C0AC-8659-42AC-83BD-B30B7E13FF76}" destId="{14115D20-CF5E-4DA4-9924-3365F314B77C}" srcOrd="0" destOrd="0" presId="urn:microsoft.com/office/officeart/2018/2/layout/IconVerticalSolidList"/>
    <dgm:cxn modelId="{56CDF72C-9F9B-48C1-9606-4F76B8B446A0}" type="presOf" srcId="{622592EF-8424-4464-8C8B-C36257557A33}" destId="{5FDFD1D6-1B72-4BB3-B6E4-450A0A9F90D9}" srcOrd="0" destOrd="0" presId="urn:microsoft.com/office/officeart/2018/2/layout/IconVerticalSolidList"/>
    <dgm:cxn modelId="{1E578385-4794-439E-8D08-67BA198B80EA}" type="presOf" srcId="{0EF4AC77-C78D-494A-8EFB-5CC31F1D7270}" destId="{7201DFF4-E0FB-40D5-B52F-5CC42FF69F34}" srcOrd="0" destOrd="0" presId="urn:microsoft.com/office/officeart/2018/2/layout/IconVerticalSolidList"/>
    <dgm:cxn modelId="{B3E0FDA5-C564-4A8C-AD18-35678686BBAA}" srcId="{82158BC1-1763-4C66-B074-FCB3732B0579}" destId="{3909C0AC-8659-42AC-83BD-B30B7E13FF76}" srcOrd="0" destOrd="0" parTransId="{D9EDB1F0-EDBE-4382-8ADC-68E80963C633}" sibTransId="{FFF1539F-36C8-412D-AF20-BDB696715FAB}"/>
    <dgm:cxn modelId="{2C91C3C8-400E-442C-BBCB-922F5AFD504D}" type="presOf" srcId="{82158BC1-1763-4C66-B074-FCB3732B0579}" destId="{21A47CFB-6FD6-4BBB-9984-93969BCD2E4F}" srcOrd="0" destOrd="0" presId="urn:microsoft.com/office/officeart/2018/2/layout/IconVerticalSolidList"/>
    <dgm:cxn modelId="{5311DFD7-B543-4C1C-8311-3DDD47CE16C3}" srcId="{82158BC1-1763-4C66-B074-FCB3732B0579}" destId="{0EF4AC77-C78D-494A-8EFB-5CC31F1D7270}" srcOrd="1" destOrd="0" parTransId="{66BD842A-8646-40F8-9DAF-DC3B32589CC8}" sibTransId="{22037D64-11A9-4133-A9FC-090F175D3163}"/>
    <dgm:cxn modelId="{E8EBF393-E8D4-4342-A293-9EDB25777A26}" type="presParOf" srcId="{21A47CFB-6FD6-4BBB-9984-93969BCD2E4F}" destId="{AC637931-B867-4D2B-99D1-3DAFF28FFFA9}" srcOrd="0" destOrd="0" presId="urn:microsoft.com/office/officeart/2018/2/layout/IconVerticalSolidList"/>
    <dgm:cxn modelId="{9D4E65B8-B536-414D-A244-055C0ABCDF13}" type="presParOf" srcId="{AC637931-B867-4D2B-99D1-3DAFF28FFFA9}" destId="{BEFF4332-5577-40E8-A8A7-89DA53048E38}" srcOrd="0" destOrd="0" presId="urn:microsoft.com/office/officeart/2018/2/layout/IconVerticalSolidList"/>
    <dgm:cxn modelId="{3889071C-3968-497B-B5D8-4E988E0BE199}" type="presParOf" srcId="{AC637931-B867-4D2B-99D1-3DAFF28FFFA9}" destId="{D37A853F-778D-4DEE-9DC7-82316116CF7A}" srcOrd="1" destOrd="0" presId="urn:microsoft.com/office/officeart/2018/2/layout/IconVerticalSolidList"/>
    <dgm:cxn modelId="{42D7971E-F34C-472F-AD12-D722A04141E5}" type="presParOf" srcId="{AC637931-B867-4D2B-99D1-3DAFF28FFFA9}" destId="{CA164668-2B95-4FE9-8C31-936E7556AEF5}" srcOrd="2" destOrd="0" presId="urn:microsoft.com/office/officeart/2018/2/layout/IconVerticalSolidList"/>
    <dgm:cxn modelId="{F61865D5-3637-4070-A4A7-856DFF7FC6CA}" type="presParOf" srcId="{AC637931-B867-4D2B-99D1-3DAFF28FFFA9}" destId="{14115D20-CF5E-4DA4-9924-3365F314B77C}" srcOrd="3" destOrd="0" presId="urn:microsoft.com/office/officeart/2018/2/layout/IconVerticalSolidList"/>
    <dgm:cxn modelId="{ED6451A2-95C4-44BE-9EC0-2FE8662DA7A2}" type="presParOf" srcId="{21A47CFB-6FD6-4BBB-9984-93969BCD2E4F}" destId="{CF86611D-BE59-4429-82DC-0FA51A162624}" srcOrd="1" destOrd="0" presId="urn:microsoft.com/office/officeart/2018/2/layout/IconVerticalSolidList"/>
    <dgm:cxn modelId="{9C046548-E582-4986-86CD-4C6647DA97AA}" type="presParOf" srcId="{21A47CFB-6FD6-4BBB-9984-93969BCD2E4F}" destId="{C2B0E561-78C4-42F2-B841-5779238D7EC9}" srcOrd="2" destOrd="0" presId="urn:microsoft.com/office/officeart/2018/2/layout/IconVerticalSolidList"/>
    <dgm:cxn modelId="{A9ADAA01-DDFD-46BC-A7BE-85903CE52199}" type="presParOf" srcId="{C2B0E561-78C4-42F2-B841-5779238D7EC9}" destId="{18E2141C-87CC-4F6D-9900-8D85B048D37F}" srcOrd="0" destOrd="0" presId="urn:microsoft.com/office/officeart/2018/2/layout/IconVerticalSolidList"/>
    <dgm:cxn modelId="{1E2ED810-B397-40C7-853F-A8963D869452}" type="presParOf" srcId="{C2B0E561-78C4-42F2-B841-5779238D7EC9}" destId="{422BFF09-E49D-41AE-A5F0-DBE4B16A613A}" srcOrd="1" destOrd="0" presId="urn:microsoft.com/office/officeart/2018/2/layout/IconVerticalSolidList"/>
    <dgm:cxn modelId="{4B5C62CD-4D1F-4AB0-950D-B7640A721828}" type="presParOf" srcId="{C2B0E561-78C4-42F2-B841-5779238D7EC9}" destId="{2082D0E6-6995-4086-A8E0-33055C17D386}" srcOrd="2" destOrd="0" presId="urn:microsoft.com/office/officeart/2018/2/layout/IconVerticalSolidList"/>
    <dgm:cxn modelId="{59F47830-6425-4600-80F2-40F4A98B36AF}" type="presParOf" srcId="{C2B0E561-78C4-42F2-B841-5779238D7EC9}" destId="{7201DFF4-E0FB-40D5-B52F-5CC42FF69F34}" srcOrd="3" destOrd="0" presId="urn:microsoft.com/office/officeart/2018/2/layout/IconVerticalSolidList"/>
    <dgm:cxn modelId="{272455B1-4116-4249-A766-B2728F484C30}" type="presParOf" srcId="{21A47CFB-6FD6-4BBB-9984-93969BCD2E4F}" destId="{3C0DC437-1AEE-455A-9E11-1EA869F2645F}" srcOrd="3" destOrd="0" presId="urn:microsoft.com/office/officeart/2018/2/layout/IconVerticalSolidList"/>
    <dgm:cxn modelId="{2A53CD46-1AB4-47F3-9A8D-07E8118ABB8A}" type="presParOf" srcId="{21A47CFB-6FD6-4BBB-9984-93969BCD2E4F}" destId="{4200892C-D9B8-4F7F-8C3C-708472E7E402}" srcOrd="4" destOrd="0" presId="urn:microsoft.com/office/officeart/2018/2/layout/IconVerticalSolidList"/>
    <dgm:cxn modelId="{0E1E8219-6DE6-4405-B51F-87B5925EF3F1}" type="presParOf" srcId="{4200892C-D9B8-4F7F-8C3C-708472E7E402}" destId="{369DDF62-FD02-4F57-B502-AEA48EE6B919}" srcOrd="0" destOrd="0" presId="urn:microsoft.com/office/officeart/2018/2/layout/IconVerticalSolidList"/>
    <dgm:cxn modelId="{7620980F-5550-49F1-B02C-A788727E7C7A}" type="presParOf" srcId="{4200892C-D9B8-4F7F-8C3C-708472E7E402}" destId="{B48D997D-3659-4047-9DF4-5D8F8903C34D}" srcOrd="1" destOrd="0" presId="urn:microsoft.com/office/officeart/2018/2/layout/IconVerticalSolidList"/>
    <dgm:cxn modelId="{C853C1A7-D30C-42AE-8CAC-A8E91DF55C82}" type="presParOf" srcId="{4200892C-D9B8-4F7F-8C3C-708472E7E402}" destId="{C1149D52-E360-4A53-9AB5-35BD93D45788}" srcOrd="2" destOrd="0" presId="urn:microsoft.com/office/officeart/2018/2/layout/IconVerticalSolidList"/>
    <dgm:cxn modelId="{C87D3BDE-61EA-4ADE-B671-152A5065FC10}" type="presParOf" srcId="{4200892C-D9B8-4F7F-8C3C-708472E7E402}" destId="{5FDFD1D6-1B72-4BB3-B6E4-450A0A9F90D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FBD82A-C361-432D-984C-54660FE12304}"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5B53393C-45EC-4927-AC32-69D1B3F7D710}">
      <dgm:prSet custT="1"/>
      <dgm:spPr/>
      <dgm:t>
        <a:bodyPr/>
        <a:lstStyle/>
        <a:p>
          <a:r>
            <a:rPr lang="en-US" sz="1800" b="1" i="0" baseline="0"/>
            <a:t>The Overused Cliché:</a:t>
          </a:r>
          <a:endParaRPr lang="en-US" sz="1800"/>
        </a:p>
      </dgm:t>
    </dgm:pt>
    <dgm:pt modelId="{D4901694-C2E0-47E0-AA8A-DE9A1E71BCC5}" type="parTrans" cxnId="{E0A79470-9DBC-491D-88BF-BDD4C1D0AB76}">
      <dgm:prSet/>
      <dgm:spPr/>
      <dgm:t>
        <a:bodyPr/>
        <a:lstStyle/>
        <a:p>
          <a:endParaRPr lang="en-US"/>
        </a:p>
      </dgm:t>
    </dgm:pt>
    <dgm:pt modelId="{2896AB41-5FB3-4574-B208-2395A88F3D53}" type="sibTrans" cxnId="{E0A79470-9DBC-491D-88BF-BDD4C1D0AB76}">
      <dgm:prSet/>
      <dgm:spPr/>
      <dgm:t>
        <a:bodyPr/>
        <a:lstStyle/>
        <a:p>
          <a:endParaRPr lang="en-US"/>
        </a:p>
      </dgm:t>
    </dgm:pt>
    <dgm:pt modelId="{643A14F5-DE08-44F8-9E35-FC251E995855}">
      <dgm:prSet custT="1"/>
      <dgm:spPr/>
      <dgm:t>
        <a:bodyPr/>
        <a:lstStyle/>
        <a:p>
          <a:r>
            <a:rPr lang="en-US" sz="1800" b="0" i="0" baseline="0"/>
            <a:t>"In today's society..."</a:t>
          </a:r>
          <a:endParaRPr lang="en-US" sz="1800"/>
        </a:p>
      </dgm:t>
    </dgm:pt>
    <dgm:pt modelId="{0C53B398-866F-4187-B077-B85B441D5A3E}" type="parTrans" cxnId="{A43700BA-2D52-4CEB-8FC0-3067BCDEC7C0}">
      <dgm:prSet/>
      <dgm:spPr/>
      <dgm:t>
        <a:bodyPr/>
        <a:lstStyle/>
        <a:p>
          <a:endParaRPr lang="en-US"/>
        </a:p>
      </dgm:t>
    </dgm:pt>
    <dgm:pt modelId="{9B07E946-E9F3-44A7-855B-F8573F334CD6}" type="sibTrans" cxnId="{A43700BA-2D52-4CEB-8FC0-3067BCDEC7C0}">
      <dgm:prSet/>
      <dgm:spPr/>
      <dgm:t>
        <a:bodyPr/>
        <a:lstStyle/>
        <a:p>
          <a:endParaRPr lang="en-US"/>
        </a:p>
      </dgm:t>
    </dgm:pt>
    <dgm:pt modelId="{ED5E2C71-436A-4AC6-808A-12191B54FFEA}">
      <dgm:prSet custT="1"/>
      <dgm:spPr/>
      <dgm:t>
        <a:bodyPr/>
        <a:lstStyle/>
        <a:p>
          <a:r>
            <a:rPr lang="en-US" sz="1800" b="0" i="0" baseline="0"/>
            <a:t>"Since the beginning of time..."</a:t>
          </a:r>
          <a:endParaRPr lang="en-US" sz="1800"/>
        </a:p>
      </dgm:t>
    </dgm:pt>
    <dgm:pt modelId="{596C6EF2-C496-4B22-9432-AAEA1BD2D3E4}" type="parTrans" cxnId="{464C438A-281F-438E-B364-BE8608C1B019}">
      <dgm:prSet/>
      <dgm:spPr/>
      <dgm:t>
        <a:bodyPr/>
        <a:lstStyle/>
        <a:p>
          <a:endParaRPr lang="en-US"/>
        </a:p>
      </dgm:t>
    </dgm:pt>
    <dgm:pt modelId="{CE4183CC-C85E-4926-BCFC-E74B94AD2F1B}" type="sibTrans" cxnId="{464C438A-281F-438E-B364-BE8608C1B019}">
      <dgm:prSet/>
      <dgm:spPr/>
      <dgm:t>
        <a:bodyPr/>
        <a:lstStyle/>
        <a:p>
          <a:endParaRPr lang="en-US"/>
        </a:p>
      </dgm:t>
    </dgm:pt>
    <dgm:pt modelId="{8D86CB5C-8CD3-47BE-9AB7-38AB33410AFD}">
      <dgm:prSet custT="1"/>
      <dgm:spPr/>
      <dgm:t>
        <a:bodyPr/>
        <a:lstStyle/>
        <a:p>
          <a:r>
            <a:rPr lang="en-US" sz="1800" b="1" i="0" baseline="0" dirty="0"/>
            <a:t>The Dictionary Definition:</a:t>
          </a:r>
          <a:endParaRPr lang="en-US" sz="1800" dirty="0"/>
        </a:p>
      </dgm:t>
    </dgm:pt>
    <dgm:pt modelId="{0800384B-E8FE-4BB5-83B5-C484B370D12D}" type="parTrans" cxnId="{AA59235D-9319-4181-85AA-7F93EFB68240}">
      <dgm:prSet/>
      <dgm:spPr/>
      <dgm:t>
        <a:bodyPr/>
        <a:lstStyle/>
        <a:p>
          <a:endParaRPr lang="en-US"/>
        </a:p>
      </dgm:t>
    </dgm:pt>
    <dgm:pt modelId="{B7637FF6-68FA-4D25-808E-4E1946646FD5}" type="sibTrans" cxnId="{AA59235D-9319-4181-85AA-7F93EFB68240}">
      <dgm:prSet/>
      <dgm:spPr/>
      <dgm:t>
        <a:bodyPr/>
        <a:lstStyle/>
        <a:p>
          <a:endParaRPr lang="en-US"/>
        </a:p>
      </dgm:t>
    </dgm:pt>
    <dgm:pt modelId="{02AD197B-9ABC-4681-A41B-AA041E831A81}">
      <dgm:prSet custT="1"/>
      <dgm:spPr/>
      <dgm:t>
        <a:bodyPr/>
        <a:lstStyle/>
        <a:p>
          <a:r>
            <a:rPr lang="en-US" sz="1800" b="0" i="0" baseline="0"/>
            <a:t>"According to Merriam-Webster, X is defined as..."</a:t>
          </a:r>
          <a:endParaRPr lang="en-US" sz="1800"/>
        </a:p>
      </dgm:t>
    </dgm:pt>
    <dgm:pt modelId="{163CC435-EDB2-47F6-B1DC-68E0DF03B9F9}" type="parTrans" cxnId="{62673455-823E-44FA-A1EC-EA138642DEC8}">
      <dgm:prSet/>
      <dgm:spPr/>
      <dgm:t>
        <a:bodyPr/>
        <a:lstStyle/>
        <a:p>
          <a:endParaRPr lang="en-US"/>
        </a:p>
      </dgm:t>
    </dgm:pt>
    <dgm:pt modelId="{A436BBAE-D8D6-42EE-8D2C-65DCBA4FAF3B}" type="sibTrans" cxnId="{62673455-823E-44FA-A1EC-EA138642DEC8}">
      <dgm:prSet/>
      <dgm:spPr/>
      <dgm:t>
        <a:bodyPr/>
        <a:lstStyle/>
        <a:p>
          <a:endParaRPr lang="en-US"/>
        </a:p>
      </dgm:t>
    </dgm:pt>
    <dgm:pt modelId="{B7869B7A-8749-4C89-89BA-84EE7926269D}">
      <dgm:prSet custT="1"/>
      <dgm:spPr/>
      <dgm:t>
        <a:bodyPr/>
        <a:lstStyle/>
        <a:p>
          <a:r>
            <a:rPr lang="en-US" sz="1800" b="1" i="0" baseline="0"/>
            <a:t>The Vague Generalization:</a:t>
          </a:r>
          <a:endParaRPr lang="en-US" sz="1800"/>
        </a:p>
      </dgm:t>
    </dgm:pt>
    <dgm:pt modelId="{BFFF0EFF-56FF-4A80-89AB-4127EAD9D054}" type="parTrans" cxnId="{B950DD1E-BCF1-4238-BB6F-4737ABC21F98}">
      <dgm:prSet/>
      <dgm:spPr/>
      <dgm:t>
        <a:bodyPr/>
        <a:lstStyle/>
        <a:p>
          <a:endParaRPr lang="en-US"/>
        </a:p>
      </dgm:t>
    </dgm:pt>
    <dgm:pt modelId="{9C2B6039-8A27-4DFB-9DC0-3757CDC216CB}" type="sibTrans" cxnId="{B950DD1E-BCF1-4238-BB6F-4737ABC21F98}">
      <dgm:prSet/>
      <dgm:spPr/>
      <dgm:t>
        <a:bodyPr/>
        <a:lstStyle/>
        <a:p>
          <a:endParaRPr lang="en-US"/>
        </a:p>
      </dgm:t>
    </dgm:pt>
    <dgm:pt modelId="{7BA7458C-3F4B-46CE-8DD9-5C288FBA3414}">
      <dgm:prSet custT="1"/>
      <dgm:spPr/>
      <dgm:t>
        <a:bodyPr/>
        <a:lstStyle/>
        <a:p>
          <a:r>
            <a:rPr lang="en-US" sz="1800" b="0" i="0" baseline="0"/>
            <a:t>"Everyone knows that..."</a:t>
          </a:r>
          <a:endParaRPr lang="en-US" sz="1800"/>
        </a:p>
      </dgm:t>
    </dgm:pt>
    <dgm:pt modelId="{2AA271C3-EE91-4DCF-A921-C174FBAD1007}" type="parTrans" cxnId="{75660D37-BB0B-4AB6-AD3E-3CF24FDF362F}">
      <dgm:prSet/>
      <dgm:spPr/>
      <dgm:t>
        <a:bodyPr/>
        <a:lstStyle/>
        <a:p>
          <a:endParaRPr lang="en-US"/>
        </a:p>
      </dgm:t>
    </dgm:pt>
    <dgm:pt modelId="{D0DAC215-6DD2-4841-B792-C094AA696645}" type="sibTrans" cxnId="{75660D37-BB0B-4AB6-AD3E-3CF24FDF362F}">
      <dgm:prSet/>
      <dgm:spPr/>
      <dgm:t>
        <a:bodyPr/>
        <a:lstStyle/>
        <a:p>
          <a:endParaRPr lang="en-US"/>
        </a:p>
      </dgm:t>
    </dgm:pt>
    <dgm:pt modelId="{B258E0C0-AA97-4DAD-BA72-A2F75D61C3A6}">
      <dgm:prSet custT="1"/>
      <dgm:spPr/>
      <dgm:t>
        <a:bodyPr/>
        <a:lstStyle/>
        <a:p>
          <a:r>
            <a:rPr lang="en-US" sz="1800" b="0" i="0" baseline="0" dirty="0"/>
            <a:t>"Many people believe..."</a:t>
          </a:r>
          <a:endParaRPr lang="en-US" sz="1800" dirty="0"/>
        </a:p>
      </dgm:t>
    </dgm:pt>
    <dgm:pt modelId="{1308DC5A-41A6-4BBF-BE06-48D0971B7F3D}" type="parTrans" cxnId="{44D6D2A7-EC05-4DC7-A4AA-070C83D853AA}">
      <dgm:prSet/>
      <dgm:spPr/>
      <dgm:t>
        <a:bodyPr/>
        <a:lstStyle/>
        <a:p>
          <a:endParaRPr lang="en-US"/>
        </a:p>
      </dgm:t>
    </dgm:pt>
    <dgm:pt modelId="{4FD2E2C8-A43C-4CBB-9297-DAF5B2390053}" type="sibTrans" cxnId="{44D6D2A7-EC05-4DC7-A4AA-070C83D853AA}">
      <dgm:prSet/>
      <dgm:spPr/>
      <dgm:t>
        <a:bodyPr/>
        <a:lstStyle/>
        <a:p>
          <a:endParaRPr lang="en-US"/>
        </a:p>
      </dgm:t>
    </dgm:pt>
    <dgm:pt modelId="{F2F481AB-75A7-4BC7-BDEC-19C912D9AF59}">
      <dgm:prSet custT="1"/>
      <dgm:spPr/>
      <dgm:t>
        <a:bodyPr/>
        <a:lstStyle/>
        <a:p>
          <a:r>
            <a:rPr lang="en-US" sz="1800" b="1" i="0" baseline="0" dirty="0"/>
            <a:t>The Irrelevant Question:</a:t>
          </a:r>
          <a:endParaRPr lang="en-US" sz="1800" dirty="0"/>
        </a:p>
      </dgm:t>
    </dgm:pt>
    <dgm:pt modelId="{8F7ABB2D-41D8-49C8-8C1D-CA690E4AAC4C}" type="parTrans" cxnId="{4FAE7D2C-FD2E-4ADE-96FB-99B92A85C094}">
      <dgm:prSet/>
      <dgm:spPr/>
      <dgm:t>
        <a:bodyPr/>
        <a:lstStyle/>
        <a:p>
          <a:endParaRPr lang="en-US"/>
        </a:p>
      </dgm:t>
    </dgm:pt>
    <dgm:pt modelId="{8C5E0040-D7CF-44FE-B5BF-673993258026}" type="sibTrans" cxnId="{4FAE7D2C-FD2E-4ADE-96FB-99B92A85C094}">
      <dgm:prSet/>
      <dgm:spPr/>
      <dgm:t>
        <a:bodyPr/>
        <a:lstStyle/>
        <a:p>
          <a:endParaRPr lang="en-US"/>
        </a:p>
      </dgm:t>
    </dgm:pt>
    <dgm:pt modelId="{20DF72FD-7F96-49E5-BBEA-82D9DEA3BC3E}">
      <dgm:prSet custT="1"/>
      <dgm:spPr/>
      <dgm:t>
        <a:bodyPr/>
        <a:lstStyle/>
        <a:p>
          <a:r>
            <a:rPr lang="en-US" sz="1800" b="0" i="0" baseline="0" dirty="0"/>
            <a:t>A question that has no real connection to the essay's topic.</a:t>
          </a:r>
          <a:endParaRPr lang="en-US" sz="1800" dirty="0"/>
        </a:p>
      </dgm:t>
    </dgm:pt>
    <dgm:pt modelId="{D42AC614-661C-4145-BA9A-9CA339CF074C}" type="parTrans" cxnId="{602267B5-8B23-4921-8839-11A8954C557B}">
      <dgm:prSet/>
      <dgm:spPr/>
      <dgm:t>
        <a:bodyPr/>
        <a:lstStyle/>
        <a:p>
          <a:endParaRPr lang="en-US"/>
        </a:p>
      </dgm:t>
    </dgm:pt>
    <dgm:pt modelId="{6CCDBCD5-F779-4F3B-9E0E-F7D240E7F5FF}" type="sibTrans" cxnId="{602267B5-8B23-4921-8839-11A8954C557B}">
      <dgm:prSet/>
      <dgm:spPr/>
      <dgm:t>
        <a:bodyPr/>
        <a:lstStyle/>
        <a:p>
          <a:endParaRPr lang="en-US"/>
        </a:p>
      </dgm:t>
    </dgm:pt>
    <dgm:pt modelId="{26BF7BB0-6222-4B1D-BC91-FF438EF2B0E5}">
      <dgm:prSet custT="1"/>
      <dgm:spPr/>
      <dgm:t>
        <a:bodyPr/>
        <a:lstStyle/>
        <a:p>
          <a:r>
            <a:rPr lang="en-US" sz="1800" b="1" i="0" baseline="0"/>
            <a:t>The Long, Rambling Introduction:</a:t>
          </a:r>
          <a:endParaRPr lang="en-US" sz="1800"/>
        </a:p>
      </dgm:t>
    </dgm:pt>
    <dgm:pt modelId="{DE88C50E-F4BA-41FD-ACF5-6DB351BE0DC4}" type="parTrans" cxnId="{654ED723-1965-4CAB-8DEF-302F540E5C68}">
      <dgm:prSet/>
      <dgm:spPr/>
      <dgm:t>
        <a:bodyPr/>
        <a:lstStyle/>
        <a:p>
          <a:endParaRPr lang="en-US"/>
        </a:p>
      </dgm:t>
    </dgm:pt>
    <dgm:pt modelId="{A4EB50EE-AEB9-4499-A8E3-2BAE44DF872A}" type="sibTrans" cxnId="{654ED723-1965-4CAB-8DEF-302F540E5C68}">
      <dgm:prSet/>
      <dgm:spPr/>
      <dgm:t>
        <a:bodyPr/>
        <a:lstStyle/>
        <a:p>
          <a:endParaRPr lang="en-US"/>
        </a:p>
      </dgm:t>
    </dgm:pt>
    <dgm:pt modelId="{E5509749-FD8D-4226-BB95-EE7FA92B8379}">
      <dgm:prSet custT="1"/>
      <dgm:spPr/>
      <dgm:t>
        <a:bodyPr/>
        <a:lstStyle/>
        <a:p>
          <a:r>
            <a:rPr lang="en-US" sz="1800" b="0" i="0" baseline="0" dirty="0"/>
            <a:t>Get to the point quickly. </a:t>
          </a:r>
          <a:endParaRPr lang="en-US" sz="1800" dirty="0"/>
        </a:p>
      </dgm:t>
    </dgm:pt>
    <dgm:pt modelId="{5ABA563D-A552-4D90-A1A4-EF43722EE0EA}" type="parTrans" cxnId="{35556D62-9CDA-452D-BE0C-A6294B9632A1}">
      <dgm:prSet/>
      <dgm:spPr/>
      <dgm:t>
        <a:bodyPr/>
        <a:lstStyle/>
        <a:p>
          <a:endParaRPr lang="en-US"/>
        </a:p>
      </dgm:t>
    </dgm:pt>
    <dgm:pt modelId="{B9E8441E-B0D2-4779-B68A-0D641C6597F8}" type="sibTrans" cxnId="{35556D62-9CDA-452D-BE0C-A6294B9632A1}">
      <dgm:prSet/>
      <dgm:spPr/>
      <dgm:t>
        <a:bodyPr/>
        <a:lstStyle/>
        <a:p>
          <a:endParaRPr lang="en-US"/>
        </a:p>
      </dgm:t>
    </dgm:pt>
    <dgm:pt modelId="{050DFB60-579D-4189-A587-ED40CD6E91CD}" type="pres">
      <dgm:prSet presAssocID="{1EFBD82A-C361-432D-984C-54660FE12304}" presName="linear" presStyleCnt="0">
        <dgm:presLayoutVars>
          <dgm:dir/>
          <dgm:animLvl val="lvl"/>
          <dgm:resizeHandles val="exact"/>
        </dgm:presLayoutVars>
      </dgm:prSet>
      <dgm:spPr/>
    </dgm:pt>
    <dgm:pt modelId="{CCC1A152-EFAE-47A7-9DB4-19BF333D134F}" type="pres">
      <dgm:prSet presAssocID="{5B53393C-45EC-4927-AC32-69D1B3F7D710}" presName="parentLin" presStyleCnt="0"/>
      <dgm:spPr/>
    </dgm:pt>
    <dgm:pt modelId="{CDFC3BD3-7AE5-44A9-8E3C-D9E3E3318712}" type="pres">
      <dgm:prSet presAssocID="{5B53393C-45EC-4927-AC32-69D1B3F7D710}" presName="parentLeftMargin" presStyleLbl="node1" presStyleIdx="0" presStyleCnt="5"/>
      <dgm:spPr/>
    </dgm:pt>
    <dgm:pt modelId="{8C845CC2-0019-4590-9E94-E0F60E86F093}" type="pres">
      <dgm:prSet presAssocID="{5B53393C-45EC-4927-AC32-69D1B3F7D710}" presName="parentText" presStyleLbl="node1" presStyleIdx="0" presStyleCnt="5">
        <dgm:presLayoutVars>
          <dgm:chMax val="0"/>
          <dgm:bulletEnabled val="1"/>
        </dgm:presLayoutVars>
      </dgm:prSet>
      <dgm:spPr/>
    </dgm:pt>
    <dgm:pt modelId="{0EC83839-1659-4694-A5F9-A8329221B636}" type="pres">
      <dgm:prSet presAssocID="{5B53393C-45EC-4927-AC32-69D1B3F7D710}" presName="negativeSpace" presStyleCnt="0"/>
      <dgm:spPr/>
    </dgm:pt>
    <dgm:pt modelId="{569ECF4D-C310-4CD2-B157-CF4354595E19}" type="pres">
      <dgm:prSet presAssocID="{5B53393C-45EC-4927-AC32-69D1B3F7D710}" presName="childText" presStyleLbl="conFgAcc1" presStyleIdx="0" presStyleCnt="5">
        <dgm:presLayoutVars>
          <dgm:bulletEnabled val="1"/>
        </dgm:presLayoutVars>
      </dgm:prSet>
      <dgm:spPr/>
    </dgm:pt>
    <dgm:pt modelId="{44FD053B-2B8B-4C6C-A5A2-A1E612530EE5}" type="pres">
      <dgm:prSet presAssocID="{2896AB41-5FB3-4574-B208-2395A88F3D53}" presName="spaceBetweenRectangles" presStyleCnt="0"/>
      <dgm:spPr/>
    </dgm:pt>
    <dgm:pt modelId="{EC705E38-1979-4840-A273-6452181A9C45}" type="pres">
      <dgm:prSet presAssocID="{8D86CB5C-8CD3-47BE-9AB7-38AB33410AFD}" presName="parentLin" presStyleCnt="0"/>
      <dgm:spPr/>
    </dgm:pt>
    <dgm:pt modelId="{A85C9E7B-E2FC-458C-BC91-7EA4C1B30205}" type="pres">
      <dgm:prSet presAssocID="{8D86CB5C-8CD3-47BE-9AB7-38AB33410AFD}" presName="parentLeftMargin" presStyleLbl="node1" presStyleIdx="0" presStyleCnt="5"/>
      <dgm:spPr/>
    </dgm:pt>
    <dgm:pt modelId="{5781AB3E-E10F-46F4-8387-353ACB8BDC19}" type="pres">
      <dgm:prSet presAssocID="{8D86CB5C-8CD3-47BE-9AB7-38AB33410AFD}" presName="parentText" presStyleLbl="node1" presStyleIdx="1" presStyleCnt="5">
        <dgm:presLayoutVars>
          <dgm:chMax val="0"/>
          <dgm:bulletEnabled val="1"/>
        </dgm:presLayoutVars>
      </dgm:prSet>
      <dgm:spPr/>
    </dgm:pt>
    <dgm:pt modelId="{01189DD9-17D2-4193-A62C-595B22D10AEC}" type="pres">
      <dgm:prSet presAssocID="{8D86CB5C-8CD3-47BE-9AB7-38AB33410AFD}" presName="negativeSpace" presStyleCnt="0"/>
      <dgm:spPr/>
    </dgm:pt>
    <dgm:pt modelId="{06E70F67-7916-4AFA-89C7-6FFC6D048CA8}" type="pres">
      <dgm:prSet presAssocID="{8D86CB5C-8CD3-47BE-9AB7-38AB33410AFD}" presName="childText" presStyleLbl="conFgAcc1" presStyleIdx="1" presStyleCnt="5">
        <dgm:presLayoutVars>
          <dgm:bulletEnabled val="1"/>
        </dgm:presLayoutVars>
      </dgm:prSet>
      <dgm:spPr/>
    </dgm:pt>
    <dgm:pt modelId="{0526AABE-5C38-48F3-8751-D3EF44BFDD41}" type="pres">
      <dgm:prSet presAssocID="{B7637FF6-68FA-4D25-808E-4E1946646FD5}" presName="spaceBetweenRectangles" presStyleCnt="0"/>
      <dgm:spPr/>
    </dgm:pt>
    <dgm:pt modelId="{E12B720E-5933-4CF7-B2D3-369FADC8770A}" type="pres">
      <dgm:prSet presAssocID="{B7869B7A-8749-4C89-89BA-84EE7926269D}" presName="parentLin" presStyleCnt="0"/>
      <dgm:spPr/>
    </dgm:pt>
    <dgm:pt modelId="{C98D1B45-A509-4DFA-AE35-5828A81DBB15}" type="pres">
      <dgm:prSet presAssocID="{B7869B7A-8749-4C89-89BA-84EE7926269D}" presName="parentLeftMargin" presStyleLbl="node1" presStyleIdx="1" presStyleCnt="5"/>
      <dgm:spPr/>
    </dgm:pt>
    <dgm:pt modelId="{8CA4AA7B-CC98-453D-A5AA-420B6567A61C}" type="pres">
      <dgm:prSet presAssocID="{B7869B7A-8749-4C89-89BA-84EE7926269D}" presName="parentText" presStyleLbl="node1" presStyleIdx="2" presStyleCnt="5">
        <dgm:presLayoutVars>
          <dgm:chMax val="0"/>
          <dgm:bulletEnabled val="1"/>
        </dgm:presLayoutVars>
      </dgm:prSet>
      <dgm:spPr/>
    </dgm:pt>
    <dgm:pt modelId="{EB73B636-F707-407E-B0E9-253A733B024E}" type="pres">
      <dgm:prSet presAssocID="{B7869B7A-8749-4C89-89BA-84EE7926269D}" presName="negativeSpace" presStyleCnt="0"/>
      <dgm:spPr/>
    </dgm:pt>
    <dgm:pt modelId="{5F18AF7C-37B9-4722-9A77-547454582F9D}" type="pres">
      <dgm:prSet presAssocID="{B7869B7A-8749-4C89-89BA-84EE7926269D}" presName="childText" presStyleLbl="conFgAcc1" presStyleIdx="2" presStyleCnt="5">
        <dgm:presLayoutVars>
          <dgm:bulletEnabled val="1"/>
        </dgm:presLayoutVars>
      </dgm:prSet>
      <dgm:spPr/>
    </dgm:pt>
    <dgm:pt modelId="{ECC66CF6-C96D-4CF3-844A-96637FF877D9}" type="pres">
      <dgm:prSet presAssocID="{9C2B6039-8A27-4DFB-9DC0-3757CDC216CB}" presName="spaceBetweenRectangles" presStyleCnt="0"/>
      <dgm:spPr/>
    </dgm:pt>
    <dgm:pt modelId="{8E745FC3-4FFB-4B90-949F-7BC78F30204E}" type="pres">
      <dgm:prSet presAssocID="{F2F481AB-75A7-4BC7-BDEC-19C912D9AF59}" presName="parentLin" presStyleCnt="0"/>
      <dgm:spPr/>
    </dgm:pt>
    <dgm:pt modelId="{D7DD8014-7335-42FC-8E72-8FF0127CBA31}" type="pres">
      <dgm:prSet presAssocID="{F2F481AB-75A7-4BC7-BDEC-19C912D9AF59}" presName="parentLeftMargin" presStyleLbl="node1" presStyleIdx="2" presStyleCnt="5"/>
      <dgm:spPr/>
    </dgm:pt>
    <dgm:pt modelId="{7BBAE638-D8B1-4625-9583-B6B517837315}" type="pres">
      <dgm:prSet presAssocID="{F2F481AB-75A7-4BC7-BDEC-19C912D9AF59}" presName="parentText" presStyleLbl="node1" presStyleIdx="3" presStyleCnt="5">
        <dgm:presLayoutVars>
          <dgm:chMax val="0"/>
          <dgm:bulletEnabled val="1"/>
        </dgm:presLayoutVars>
      </dgm:prSet>
      <dgm:spPr/>
    </dgm:pt>
    <dgm:pt modelId="{7E6C230D-995A-4E08-9240-1963D06E75A1}" type="pres">
      <dgm:prSet presAssocID="{F2F481AB-75A7-4BC7-BDEC-19C912D9AF59}" presName="negativeSpace" presStyleCnt="0"/>
      <dgm:spPr/>
    </dgm:pt>
    <dgm:pt modelId="{CEF76CC6-E6FE-4A31-80F4-CE1A7B303E1E}" type="pres">
      <dgm:prSet presAssocID="{F2F481AB-75A7-4BC7-BDEC-19C912D9AF59}" presName="childText" presStyleLbl="conFgAcc1" presStyleIdx="3" presStyleCnt="5">
        <dgm:presLayoutVars>
          <dgm:bulletEnabled val="1"/>
        </dgm:presLayoutVars>
      </dgm:prSet>
      <dgm:spPr/>
    </dgm:pt>
    <dgm:pt modelId="{746A4F80-82B7-486D-BE75-9143314B0CD8}" type="pres">
      <dgm:prSet presAssocID="{8C5E0040-D7CF-44FE-B5BF-673993258026}" presName="spaceBetweenRectangles" presStyleCnt="0"/>
      <dgm:spPr/>
    </dgm:pt>
    <dgm:pt modelId="{C59706E1-88F8-4AE7-92C2-34E894E32F35}" type="pres">
      <dgm:prSet presAssocID="{26BF7BB0-6222-4B1D-BC91-FF438EF2B0E5}" presName="parentLin" presStyleCnt="0"/>
      <dgm:spPr/>
    </dgm:pt>
    <dgm:pt modelId="{3B242EF4-5665-4065-9719-B05CB7D35119}" type="pres">
      <dgm:prSet presAssocID="{26BF7BB0-6222-4B1D-BC91-FF438EF2B0E5}" presName="parentLeftMargin" presStyleLbl="node1" presStyleIdx="3" presStyleCnt="5"/>
      <dgm:spPr/>
    </dgm:pt>
    <dgm:pt modelId="{C4ACF15B-B29C-4697-894F-1E53B3CBC4BB}" type="pres">
      <dgm:prSet presAssocID="{26BF7BB0-6222-4B1D-BC91-FF438EF2B0E5}" presName="parentText" presStyleLbl="node1" presStyleIdx="4" presStyleCnt="5">
        <dgm:presLayoutVars>
          <dgm:chMax val="0"/>
          <dgm:bulletEnabled val="1"/>
        </dgm:presLayoutVars>
      </dgm:prSet>
      <dgm:spPr/>
    </dgm:pt>
    <dgm:pt modelId="{7BE7E3A6-8A3B-4555-A942-F16D468BF1AF}" type="pres">
      <dgm:prSet presAssocID="{26BF7BB0-6222-4B1D-BC91-FF438EF2B0E5}" presName="negativeSpace" presStyleCnt="0"/>
      <dgm:spPr/>
    </dgm:pt>
    <dgm:pt modelId="{9A92A7EE-F707-47D5-8428-9F7C370F2043}" type="pres">
      <dgm:prSet presAssocID="{26BF7BB0-6222-4B1D-BC91-FF438EF2B0E5}" presName="childText" presStyleLbl="conFgAcc1" presStyleIdx="4" presStyleCnt="5">
        <dgm:presLayoutVars>
          <dgm:bulletEnabled val="1"/>
        </dgm:presLayoutVars>
      </dgm:prSet>
      <dgm:spPr/>
    </dgm:pt>
  </dgm:ptLst>
  <dgm:cxnLst>
    <dgm:cxn modelId="{E1F02D0E-A300-478A-BAC2-048341541144}" type="presOf" srcId="{1EFBD82A-C361-432D-984C-54660FE12304}" destId="{050DFB60-579D-4189-A587-ED40CD6E91CD}" srcOrd="0" destOrd="0" presId="urn:microsoft.com/office/officeart/2005/8/layout/list1"/>
    <dgm:cxn modelId="{B9E8BE15-00C0-4631-8DE5-C466C6029457}" type="presOf" srcId="{20DF72FD-7F96-49E5-BBEA-82D9DEA3BC3E}" destId="{CEF76CC6-E6FE-4A31-80F4-CE1A7B303E1E}" srcOrd="0" destOrd="0" presId="urn:microsoft.com/office/officeart/2005/8/layout/list1"/>
    <dgm:cxn modelId="{B950DD1E-BCF1-4238-BB6F-4737ABC21F98}" srcId="{1EFBD82A-C361-432D-984C-54660FE12304}" destId="{B7869B7A-8749-4C89-89BA-84EE7926269D}" srcOrd="2" destOrd="0" parTransId="{BFFF0EFF-56FF-4A80-89AB-4127EAD9D054}" sibTransId="{9C2B6039-8A27-4DFB-9DC0-3757CDC216CB}"/>
    <dgm:cxn modelId="{654ED723-1965-4CAB-8DEF-302F540E5C68}" srcId="{1EFBD82A-C361-432D-984C-54660FE12304}" destId="{26BF7BB0-6222-4B1D-BC91-FF438EF2B0E5}" srcOrd="4" destOrd="0" parTransId="{DE88C50E-F4BA-41FD-ACF5-6DB351BE0DC4}" sibTransId="{A4EB50EE-AEB9-4499-A8E3-2BAE44DF872A}"/>
    <dgm:cxn modelId="{33CCF523-11C4-4A0B-B102-34CB6AB5201F}" type="presOf" srcId="{E5509749-FD8D-4226-BB95-EE7FA92B8379}" destId="{9A92A7EE-F707-47D5-8428-9F7C370F2043}" srcOrd="0" destOrd="0" presId="urn:microsoft.com/office/officeart/2005/8/layout/list1"/>
    <dgm:cxn modelId="{4FAE7D2C-FD2E-4ADE-96FB-99B92A85C094}" srcId="{1EFBD82A-C361-432D-984C-54660FE12304}" destId="{F2F481AB-75A7-4BC7-BDEC-19C912D9AF59}" srcOrd="3" destOrd="0" parTransId="{8F7ABB2D-41D8-49C8-8C1D-CA690E4AAC4C}" sibTransId="{8C5E0040-D7CF-44FE-B5BF-673993258026}"/>
    <dgm:cxn modelId="{CFA7EA33-D5A6-4D7B-A165-A3FA3A3253B1}" type="presOf" srcId="{ED5E2C71-436A-4AC6-808A-12191B54FFEA}" destId="{569ECF4D-C310-4CD2-B157-CF4354595E19}" srcOrd="0" destOrd="1" presId="urn:microsoft.com/office/officeart/2005/8/layout/list1"/>
    <dgm:cxn modelId="{75660D37-BB0B-4AB6-AD3E-3CF24FDF362F}" srcId="{B7869B7A-8749-4C89-89BA-84EE7926269D}" destId="{7BA7458C-3F4B-46CE-8DD9-5C288FBA3414}" srcOrd="0" destOrd="0" parTransId="{2AA271C3-EE91-4DCF-A921-C174FBAD1007}" sibTransId="{D0DAC215-6DD2-4841-B792-C094AA696645}"/>
    <dgm:cxn modelId="{95BB783E-4BD2-4BE7-85C8-5BEA6C140830}" type="presOf" srcId="{643A14F5-DE08-44F8-9E35-FC251E995855}" destId="{569ECF4D-C310-4CD2-B157-CF4354595E19}" srcOrd="0" destOrd="0" presId="urn:microsoft.com/office/officeart/2005/8/layout/list1"/>
    <dgm:cxn modelId="{C006C33F-8DBE-4324-BC00-288DFAEB3FC5}" type="presOf" srcId="{B7869B7A-8749-4C89-89BA-84EE7926269D}" destId="{C98D1B45-A509-4DFA-AE35-5828A81DBB15}" srcOrd="0" destOrd="0" presId="urn:microsoft.com/office/officeart/2005/8/layout/list1"/>
    <dgm:cxn modelId="{AA59235D-9319-4181-85AA-7F93EFB68240}" srcId="{1EFBD82A-C361-432D-984C-54660FE12304}" destId="{8D86CB5C-8CD3-47BE-9AB7-38AB33410AFD}" srcOrd="1" destOrd="0" parTransId="{0800384B-E8FE-4BB5-83B5-C484B370D12D}" sibTransId="{B7637FF6-68FA-4D25-808E-4E1946646FD5}"/>
    <dgm:cxn modelId="{BE2BEB5D-A703-48BD-9D6C-5CC267C1CD86}" type="presOf" srcId="{02AD197B-9ABC-4681-A41B-AA041E831A81}" destId="{06E70F67-7916-4AFA-89C7-6FFC6D048CA8}" srcOrd="0" destOrd="0" presId="urn:microsoft.com/office/officeart/2005/8/layout/list1"/>
    <dgm:cxn modelId="{35556D62-9CDA-452D-BE0C-A6294B9632A1}" srcId="{26BF7BB0-6222-4B1D-BC91-FF438EF2B0E5}" destId="{E5509749-FD8D-4226-BB95-EE7FA92B8379}" srcOrd="0" destOrd="0" parTransId="{5ABA563D-A552-4D90-A1A4-EF43722EE0EA}" sibTransId="{B9E8441E-B0D2-4779-B68A-0D641C6597F8}"/>
    <dgm:cxn modelId="{E0A79470-9DBC-491D-88BF-BDD4C1D0AB76}" srcId="{1EFBD82A-C361-432D-984C-54660FE12304}" destId="{5B53393C-45EC-4927-AC32-69D1B3F7D710}" srcOrd="0" destOrd="0" parTransId="{D4901694-C2E0-47E0-AA8A-DE9A1E71BCC5}" sibTransId="{2896AB41-5FB3-4574-B208-2395A88F3D53}"/>
    <dgm:cxn modelId="{62673455-823E-44FA-A1EC-EA138642DEC8}" srcId="{8D86CB5C-8CD3-47BE-9AB7-38AB33410AFD}" destId="{02AD197B-9ABC-4681-A41B-AA041E831A81}" srcOrd="0" destOrd="0" parTransId="{163CC435-EDB2-47F6-B1DC-68E0DF03B9F9}" sibTransId="{A436BBAE-D8D6-42EE-8D2C-65DCBA4FAF3B}"/>
    <dgm:cxn modelId="{065D0679-969D-4AF2-B9B9-F2479E2771A7}" type="presOf" srcId="{26BF7BB0-6222-4B1D-BC91-FF438EF2B0E5}" destId="{3B242EF4-5665-4065-9719-B05CB7D35119}" srcOrd="0" destOrd="0" presId="urn:microsoft.com/office/officeart/2005/8/layout/list1"/>
    <dgm:cxn modelId="{DDBFB680-6483-4127-8331-0D5D4C3049F2}" type="presOf" srcId="{5B53393C-45EC-4927-AC32-69D1B3F7D710}" destId="{CDFC3BD3-7AE5-44A9-8E3C-D9E3E3318712}" srcOrd="0" destOrd="0" presId="urn:microsoft.com/office/officeart/2005/8/layout/list1"/>
    <dgm:cxn modelId="{8F600281-4262-4BA1-98DA-F89360D0123E}" type="presOf" srcId="{B258E0C0-AA97-4DAD-BA72-A2F75D61C3A6}" destId="{5F18AF7C-37B9-4722-9A77-547454582F9D}" srcOrd="0" destOrd="1" presId="urn:microsoft.com/office/officeart/2005/8/layout/list1"/>
    <dgm:cxn modelId="{464C438A-281F-438E-B364-BE8608C1B019}" srcId="{5B53393C-45EC-4927-AC32-69D1B3F7D710}" destId="{ED5E2C71-436A-4AC6-808A-12191B54FFEA}" srcOrd="1" destOrd="0" parTransId="{596C6EF2-C496-4B22-9432-AAEA1BD2D3E4}" sibTransId="{CE4183CC-C85E-4926-BCFC-E74B94AD2F1B}"/>
    <dgm:cxn modelId="{44D6D2A7-EC05-4DC7-A4AA-070C83D853AA}" srcId="{B7869B7A-8749-4C89-89BA-84EE7926269D}" destId="{B258E0C0-AA97-4DAD-BA72-A2F75D61C3A6}" srcOrd="1" destOrd="0" parTransId="{1308DC5A-41A6-4BBF-BE06-48D0971B7F3D}" sibTransId="{4FD2E2C8-A43C-4CBB-9297-DAF5B2390053}"/>
    <dgm:cxn modelId="{EDD80EB5-C9CA-419F-A96F-2378364E7C1B}" type="presOf" srcId="{F2F481AB-75A7-4BC7-BDEC-19C912D9AF59}" destId="{D7DD8014-7335-42FC-8E72-8FF0127CBA31}" srcOrd="0" destOrd="0" presId="urn:microsoft.com/office/officeart/2005/8/layout/list1"/>
    <dgm:cxn modelId="{602267B5-8B23-4921-8839-11A8954C557B}" srcId="{F2F481AB-75A7-4BC7-BDEC-19C912D9AF59}" destId="{20DF72FD-7F96-49E5-BBEA-82D9DEA3BC3E}" srcOrd="0" destOrd="0" parTransId="{D42AC614-661C-4145-BA9A-9CA339CF074C}" sibTransId="{6CCDBCD5-F779-4F3B-9E0E-F7D240E7F5FF}"/>
    <dgm:cxn modelId="{A43700BA-2D52-4CEB-8FC0-3067BCDEC7C0}" srcId="{5B53393C-45EC-4927-AC32-69D1B3F7D710}" destId="{643A14F5-DE08-44F8-9E35-FC251E995855}" srcOrd="0" destOrd="0" parTransId="{0C53B398-866F-4187-B077-B85B441D5A3E}" sibTransId="{9B07E946-E9F3-44A7-855B-F8573F334CD6}"/>
    <dgm:cxn modelId="{3F7403BE-98D5-487A-A1CF-33B499E8944F}" type="presOf" srcId="{8D86CB5C-8CD3-47BE-9AB7-38AB33410AFD}" destId="{A85C9E7B-E2FC-458C-BC91-7EA4C1B30205}" srcOrd="0" destOrd="0" presId="urn:microsoft.com/office/officeart/2005/8/layout/list1"/>
    <dgm:cxn modelId="{78FCEECD-2746-4C1E-8B56-19AC8AD4D646}" type="presOf" srcId="{5B53393C-45EC-4927-AC32-69D1B3F7D710}" destId="{8C845CC2-0019-4590-9E94-E0F60E86F093}" srcOrd="1" destOrd="0" presId="urn:microsoft.com/office/officeart/2005/8/layout/list1"/>
    <dgm:cxn modelId="{69C259D8-1028-41E7-8D74-5FE866680338}" type="presOf" srcId="{F2F481AB-75A7-4BC7-BDEC-19C912D9AF59}" destId="{7BBAE638-D8B1-4625-9583-B6B517837315}" srcOrd="1" destOrd="0" presId="urn:microsoft.com/office/officeart/2005/8/layout/list1"/>
    <dgm:cxn modelId="{9F3427DA-4C8B-475D-8C27-FF2A7EC493C3}" type="presOf" srcId="{8D86CB5C-8CD3-47BE-9AB7-38AB33410AFD}" destId="{5781AB3E-E10F-46F4-8387-353ACB8BDC19}" srcOrd="1" destOrd="0" presId="urn:microsoft.com/office/officeart/2005/8/layout/list1"/>
    <dgm:cxn modelId="{02F7AEF3-A65B-4316-A79E-0D90078F4D31}" type="presOf" srcId="{7BA7458C-3F4B-46CE-8DD9-5C288FBA3414}" destId="{5F18AF7C-37B9-4722-9A77-547454582F9D}" srcOrd="0" destOrd="0" presId="urn:microsoft.com/office/officeart/2005/8/layout/list1"/>
    <dgm:cxn modelId="{D2790AFA-C236-4AF7-8BDD-C118F0729727}" type="presOf" srcId="{26BF7BB0-6222-4B1D-BC91-FF438EF2B0E5}" destId="{C4ACF15B-B29C-4697-894F-1E53B3CBC4BB}" srcOrd="1" destOrd="0" presId="urn:microsoft.com/office/officeart/2005/8/layout/list1"/>
    <dgm:cxn modelId="{8A9F16FD-5F4B-456B-8D55-B753708334F9}" type="presOf" srcId="{B7869B7A-8749-4C89-89BA-84EE7926269D}" destId="{8CA4AA7B-CC98-453D-A5AA-420B6567A61C}" srcOrd="1" destOrd="0" presId="urn:microsoft.com/office/officeart/2005/8/layout/list1"/>
    <dgm:cxn modelId="{CC042B77-396D-4688-B3BF-4BF79C02FB69}" type="presParOf" srcId="{050DFB60-579D-4189-A587-ED40CD6E91CD}" destId="{CCC1A152-EFAE-47A7-9DB4-19BF333D134F}" srcOrd="0" destOrd="0" presId="urn:microsoft.com/office/officeart/2005/8/layout/list1"/>
    <dgm:cxn modelId="{8A3FEC0C-73D2-4DA9-9665-804D7A9431A6}" type="presParOf" srcId="{CCC1A152-EFAE-47A7-9DB4-19BF333D134F}" destId="{CDFC3BD3-7AE5-44A9-8E3C-D9E3E3318712}" srcOrd="0" destOrd="0" presId="urn:microsoft.com/office/officeart/2005/8/layout/list1"/>
    <dgm:cxn modelId="{02375AE1-14B8-48A1-AA73-1B0EE2CA7587}" type="presParOf" srcId="{CCC1A152-EFAE-47A7-9DB4-19BF333D134F}" destId="{8C845CC2-0019-4590-9E94-E0F60E86F093}" srcOrd="1" destOrd="0" presId="urn:microsoft.com/office/officeart/2005/8/layout/list1"/>
    <dgm:cxn modelId="{ACAD7473-C7D7-4A9C-9530-F4485B2882C0}" type="presParOf" srcId="{050DFB60-579D-4189-A587-ED40CD6E91CD}" destId="{0EC83839-1659-4694-A5F9-A8329221B636}" srcOrd="1" destOrd="0" presId="urn:microsoft.com/office/officeart/2005/8/layout/list1"/>
    <dgm:cxn modelId="{CEBD0B33-C485-4A30-AB40-053DA100A691}" type="presParOf" srcId="{050DFB60-579D-4189-A587-ED40CD6E91CD}" destId="{569ECF4D-C310-4CD2-B157-CF4354595E19}" srcOrd="2" destOrd="0" presId="urn:microsoft.com/office/officeart/2005/8/layout/list1"/>
    <dgm:cxn modelId="{3D628E83-7FD7-4E72-AFEF-755BE78DB60C}" type="presParOf" srcId="{050DFB60-579D-4189-A587-ED40CD6E91CD}" destId="{44FD053B-2B8B-4C6C-A5A2-A1E612530EE5}" srcOrd="3" destOrd="0" presId="urn:microsoft.com/office/officeart/2005/8/layout/list1"/>
    <dgm:cxn modelId="{6461BBA6-ABA7-4DF9-B5CA-1CB1672ED44E}" type="presParOf" srcId="{050DFB60-579D-4189-A587-ED40CD6E91CD}" destId="{EC705E38-1979-4840-A273-6452181A9C45}" srcOrd="4" destOrd="0" presId="urn:microsoft.com/office/officeart/2005/8/layout/list1"/>
    <dgm:cxn modelId="{2BF93D06-8FE2-4476-B375-FE06B6439C82}" type="presParOf" srcId="{EC705E38-1979-4840-A273-6452181A9C45}" destId="{A85C9E7B-E2FC-458C-BC91-7EA4C1B30205}" srcOrd="0" destOrd="0" presId="urn:microsoft.com/office/officeart/2005/8/layout/list1"/>
    <dgm:cxn modelId="{4378DB98-FF62-4863-8F15-0888F14CA832}" type="presParOf" srcId="{EC705E38-1979-4840-A273-6452181A9C45}" destId="{5781AB3E-E10F-46F4-8387-353ACB8BDC19}" srcOrd="1" destOrd="0" presId="urn:microsoft.com/office/officeart/2005/8/layout/list1"/>
    <dgm:cxn modelId="{CCAF4B2A-8114-49FC-A48A-DAFFD0A1932A}" type="presParOf" srcId="{050DFB60-579D-4189-A587-ED40CD6E91CD}" destId="{01189DD9-17D2-4193-A62C-595B22D10AEC}" srcOrd="5" destOrd="0" presId="urn:microsoft.com/office/officeart/2005/8/layout/list1"/>
    <dgm:cxn modelId="{EC10E725-D684-4F7D-8D51-3F0310E0830B}" type="presParOf" srcId="{050DFB60-579D-4189-A587-ED40CD6E91CD}" destId="{06E70F67-7916-4AFA-89C7-6FFC6D048CA8}" srcOrd="6" destOrd="0" presId="urn:microsoft.com/office/officeart/2005/8/layout/list1"/>
    <dgm:cxn modelId="{D0F90516-E264-48D4-B003-18A13C3BE2C7}" type="presParOf" srcId="{050DFB60-579D-4189-A587-ED40CD6E91CD}" destId="{0526AABE-5C38-48F3-8751-D3EF44BFDD41}" srcOrd="7" destOrd="0" presId="urn:microsoft.com/office/officeart/2005/8/layout/list1"/>
    <dgm:cxn modelId="{A5AB4495-4545-4142-9C78-1C43CAC1E0C4}" type="presParOf" srcId="{050DFB60-579D-4189-A587-ED40CD6E91CD}" destId="{E12B720E-5933-4CF7-B2D3-369FADC8770A}" srcOrd="8" destOrd="0" presId="urn:microsoft.com/office/officeart/2005/8/layout/list1"/>
    <dgm:cxn modelId="{F565CE24-4972-43CC-B886-46897AA09D99}" type="presParOf" srcId="{E12B720E-5933-4CF7-B2D3-369FADC8770A}" destId="{C98D1B45-A509-4DFA-AE35-5828A81DBB15}" srcOrd="0" destOrd="0" presId="urn:microsoft.com/office/officeart/2005/8/layout/list1"/>
    <dgm:cxn modelId="{5522FD07-DC5A-4055-A970-1773F140B9F1}" type="presParOf" srcId="{E12B720E-5933-4CF7-B2D3-369FADC8770A}" destId="{8CA4AA7B-CC98-453D-A5AA-420B6567A61C}" srcOrd="1" destOrd="0" presId="urn:microsoft.com/office/officeart/2005/8/layout/list1"/>
    <dgm:cxn modelId="{23C3F470-EC60-4CCB-AEF9-D1F60C84B95E}" type="presParOf" srcId="{050DFB60-579D-4189-A587-ED40CD6E91CD}" destId="{EB73B636-F707-407E-B0E9-253A733B024E}" srcOrd="9" destOrd="0" presId="urn:microsoft.com/office/officeart/2005/8/layout/list1"/>
    <dgm:cxn modelId="{24B293B4-DF51-4C3F-9B6C-E043548F96C3}" type="presParOf" srcId="{050DFB60-579D-4189-A587-ED40CD6E91CD}" destId="{5F18AF7C-37B9-4722-9A77-547454582F9D}" srcOrd="10" destOrd="0" presId="urn:microsoft.com/office/officeart/2005/8/layout/list1"/>
    <dgm:cxn modelId="{5527A890-7210-4E87-B8AE-474A96075FA9}" type="presParOf" srcId="{050DFB60-579D-4189-A587-ED40CD6E91CD}" destId="{ECC66CF6-C96D-4CF3-844A-96637FF877D9}" srcOrd="11" destOrd="0" presId="urn:microsoft.com/office/officeart/2005/8/layout/list1"/>
    <dgm:cxn modelId="{007C56C3-EEE1-4776-B37A-25689D046463}" type="presParOf" srcId="{050DFB60-579D-4189-A587-ED40CD6E91CD}" destId="{8E745FC3-4FFB-4B90-949F-7BC78F30204E}" srcOrd="12" destOrd="0" presId="urn:microsoft.com/office/officeart/2005/8/layout/list1"/>
    <dgm:cxn modelId="{2550EFFC-1D38-40C1-BA6F-0497E113A717}" type="presParOf" srcId="{8E745FC3-4FFB-4B90-949F-7BC78F30204E}" destId="{D7DD8014-7335-42FC-8E72-8FF0127CBA31}" srcOrd="0" destOrd="0" presId="urn:microsoft.com/office/officeart/2005/8/layout/list1"/>
    <dgm:cxn modelId="{50BA45BA-81E6-4812-BF3F-1EAAA5F84BC2}" type="presParOf" srcId="{8E745FC3-4FFB-4B90-949F-7BC78F30204E}" destId="{7BBAE638-D8B1-4625-9583-B6B517837315}" srcOrd="1" destOrd="0" presId="urn:microsoft.com/office/officeart/2005/8/layout/list1"/>
    <dgm:cxn modelId="{FADF67B3-DC0E-4EBE-8165-D75CBA3BD532}" type="presParOf" srcId="{050DFB60-579D-4189-A587-ED40CD6E91CD}" destId="{7E6C230D-995A-4E08-9240-1963D06E75A1}" srcOrd="13" destOrd="0" presId="urn:microsoft.com/office/officeart/2005/8/layout/list1"/>
    <dgm:cxn modelId="{0A106097-7049-4E28-949C-7872E1EEDD17}" type="presParOf" srcId="{050DFB60-579D-4189-A587-ED40CD6E91CD}" destId="{CEF76CC6-E6FE-4A31-80F4-CE1A7B303E1E}" srcOrd="14" destOrd="0" presId="urn:microsoft.com/office/officeart/2005/8/layout/list1"/>
    <dgm:cxn modelId="{3B239E7D-D666-4F1A-9D60-46092C76318A}" type="presParOf" srcId="{050DFB60-579D-4189-A587-ED40CD6E91CD}" destId="{746A4F80-82B7-486D-BE75-9143314B0CD8}" srcOrd="15" destOrd="0" presId="urn:microsoft.com/office/officeart/2005/8/layout/list1"/>
    <dgm:cxn modelId="{A59DFD9A-1353-429C-9667-43E540A9B6D5}" type="presParOf" srcId="{050DFB60-579D-4189-A587-ED40CD6E91CD}" destId="{C59706E1-88F8-4AE7-92C2-34E894E32F35}" srcOrd="16" destOrd="0" presId="urn:microsoft.com/office/officeart/2005/8/layout/list1"/>
    <dgm:cxn modelId="{732FE24F-15A4-45A4-BCAD-4B82F5F55F7D}" type="presParOf" srcId="{C59706E1-88F8-4AE7-92C2-34E894E32F35}" destId="{3B242EF4-5665-4065-9719-B05CB7D35119}" srcOrd="0" destOrd="0" presId="urn:microsoft.com/office/officeart/2005/8/layout/list1"/>
    <dgm:cxn modelId="{BF692709-93C3-4A71-BFB0-CB218F039F79}" type="presParOf" srcId="{C59706E1-88F8-4AE7-92C2-34E894E32F35}" destId="{C4ACF15B-B29C-4697-894F-1E53B3CBC4BB}" srcOrd="1" destOrd="0" presId="urn:microsoft.com/office/officeart/2005/8/layout/list1"/>
    <dgm:cxn modelId="{DF2E7ABB-4627-4A70-8D2D-9E77F0374E0F}" type="presParOf" srcId="{050DFB60-579D-4189-A587-ED40CD6E91CD}" destId="{7BE7E3A6-8A3B-4555-A942-F16D468BF1AF}" srcOrd="17" destOrd="0" presId="urn:microsoft.com/office/officeart/2005/8/layout/list1"/>
    <dgm:cxn modelId="{10FC2065-9A01-468E-B740-D057664F0CC1}" type="presParOf" srcId="{050DFB60-579D-4189-A587-ED40CD6E91CD}" destId="{9A92A7EE-F707-47D5-8428-9F7C370F204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D3A0F-FAE7-4055-8C8F-DE089707B34D}">
      <dsp:nvSpPr>
        <dsp:cNvPr id="0" name=""/>
        <dsp:cNvSpPr/>
      </dsp:nvSpPr>
      <dsp:spPr>
        <a:xfrm rot="10800000">
          <a:off x="0" y="0"/>
          <a:ext cx="4462780" cy="747185"/>
        </a:xfrm>
        <a:prstGeom prst="trapezoid">
          <a:avLst>
            <a:gd name="adj" fmla="val 56751"/>
          </a:avLst>
        </a:prstGeom>
        <a:solidFill>
          <a:schemeClr val="accent1">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2060"/>
              </a:solidFill>
            </a:rPr>
            <a:t>Attention Getter</a:t>
          </a:r>
        </a:p>
      </dsp:txBody>
      <dsp:txXfrm rot="-10800000">
        <a:off x="780986" y="0"/>
        <a:ext cx="2900807" cy="747185"/>
      </dsp:txXfrm>
    </dsp:sp>
    <dsp:sp modelId="{9EF8308B-0898-4E97-B0D1-A09EDE5E12A5}">
      <dsp:nvSpPr>
        <dsp:cNvPr id="0" name=""/>
        <dsp:cNvSpPr/>
      </dsp:nvSpPr>
      <dsp:spPr>
        <a:xfrm rot="10800000">
          <a:off x="424032" y="747185"/>
          <a:ext cx="3614714" cy="2168576"/>
        </a:xfrm>
        <a:prstGeom prst="trapezoid">
          <a:avLst>
            <a:gd name="adj" fmla="val 56751"/>
          </a:avLst>
        </a:prstGeom>
        <a:solidFill>
          <a:schemeClr val="accent1">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Context &amp; Background </a:t>
          </a:r>
          <a:r>
            <a:rPr lang="en-US" sz="2000" b="1" kern="1200">
              <a:solidFill>
                <a:srgbClr val="002060"/>
              </a:solidFill>
            </a:rPr>
            <a:t>Information</a:t>
          </a:r>
        </a:p>
      </dsp:txBody>
      <dsp:txXfrm rot="-10800000">
        <a:off x="1056607" y="747185"/>
        <a:ext cx="2349564" cy="2168576"/>
      </dsp:txXfrm>
    </dsp:sp>
    <dsp:sp modelId="{6E78927F-9280-4813-824F-432AEA9267F8}">
      <dsp:nvSpPr>
        <dsp:cNvPr id="0" name=""/>
        <dsp:cNvSpPr/>
      </dsp:nvSpPr>
      <dsp:spPr>
        <a:xfrm rot="10800000">
          <a:off x="1654714" y="2915762"/>
          <a:ext cx="1153351" cy="1016156"/>
        </a:xfrm>
        <a:prstGeom prst="trapezoid">
          <a:avLst>
            <a:gd name="adj" fmla="val 56751"/>
          </a:avLst>
        </a:prstGeom>
        <a:solidFill>
          <a:schemeClr val="accent1">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Thesis Statement</a:t>
          </a:r>
        </a:p>
      </dsp:txBody>
      <dsp:txXfrm rot="-10800000">
        <a:off x="1654714" y="2915762"/>
        <a:ext cx="1153351" cy="10161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C01AE-A0F0-4EAE-9DF5-F5002B99D771}">
      <dsp:nvSpPr>
        <dsp:cNvPr id="0" name=""/>
        <dsp:cNvSpPr/>
      </dsp:nvSpPr>
      <dsp:spPr>
        <a:xfrm>
          <a:off x="0" y="234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A69145-F20B-4266-BC6E-BC176D387C51}">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587148-8FA2-4420-9296-FD807B8177D5}">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b="1" i="0" kern="1200" baseline="0"/>
            <a:t>Consider Your Audience:</a:t>
          </a:r>
          <a:r>
            <a:rPr lang="en-US" sz="2200" b="0" i="0" kern="1200" baseline="0"/>
            <a:t> Who are you writing for?</a:t>
          </a:r>
          <a:endParaRPr lang="en-US" sz="2200" kern="1200"/>
        </a:p>
      </dsp:txBody>
      <dsp:txXfrm>
        <a:off x="1372680" y="2344"/>
        <a:ext cx="5424994" cy="1188467"/>
      </dsp:txXfrm>
    </dsp:sp>
    <dsp:sp modelId="{B00617AF-9B02-48C5-BCD5-FA1ACFE3D883}">
      <dsp:nvSpPr>
        <dsp:cNvPr id="0" name=""/>
        <dsp:cNvSpPr/>
      </dsp:nvSpPr>
      <dsp:spPr>
        <a:xfrm>
          <a:off x="0" y="148792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5B1CF8-56E6-410A-9790-7F63B341A3E4}">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5D03F6-391D-4B86-8BF8-CE10763D06F6}">
      <dsp:nvSpPr>
        <dsp:cNvPr id="0" name=""/>
        <dsp:cNvSpPr/>
      </dsp:nvSpPr>
      <dsp:spPr>
        <a:xfrm>
          <a:off x="1372680" y="148792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b="1" i="0" kern="1200" baseline="0"/>
            <a:t>Match Your Tone:</a:t>
          </a:r>
          <a:r>
            <a:rPr lang="en-US" sz="2200" b="0" i="0" kern="1200" baseline="0"/>
            <a:t> Is your essay serious, persuasive, humorous?</a:t>
          </a:r>
          <a:endParaRPr lang="en-US" sz="2200" kern="1200"/>
        </a:p>
      </dsp:txBody>
      <dsp:txXfrm>
        <a:off x="1372680" y="1487929"/>
        <a:ext cx="5424994" cy="1188467"/>
      </dsp:txXfrm>
    </dsp:sp>
    <dsp:sp modelId="{F5AF4C76-4B97-459D-9815-4D1E0619CA44}">
      <dsp:nvSpPr>
        <dsp:cNvPr id="0" name=""/>
        <dsp:cNvSpPr/>
      </dsp:nvSpPr>
      <dsp:spPr>
        <a:xfrm>
          <a:off x="0" y="297351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064E8-4AFE-423D-AF0D-E4CD1B623923}">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44DE4A-0F28-48BA-8AE7-AA11EDBE10B3}">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b="1" i="0" kern="1200" baseline="0"/>
            <a:t>Connect to Your Thesis:</a:t>
          </a:r>
          <a:r>
            <a:rPr lang="en-US" sz="2200" b="0" i="0" kern="1200" baseline="0"/>
            <a:t> The hook should lead naturally into your main argument.</a:t>
          </a:r>
          <a:endParaRPr lang="en-US" sz="2200" kern="1200"/>
        </a:p>
      </dsp:txBody>
      <dsp:txXfrm>
        <a:off x="1372680" y="2973514"/>
        <a:ext cx="5424994" cy="1188467"/>
      </dsp:txXfrm>
    </dsp:sp>
    <dsp:sp modelId="{4DDCA2AD-85C9-400A-ACD3-BBCA69E1816A}">
      <dsp:nvSpPr>
        <dsp:cNvPr id="0" name=""/>
        <dsp:cNvSpPr/>
      </dsp:nvSpPr>
      <dsp:spPr>
        <a:xfrm>
          <a:off x="0" y="445909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F679FD-50C5-40BE-8974-78DE2538C5F7}">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AA6E07-9D60-497D-8A0F-71E917CF53D5}">
      <dsp:nvSpPr>
        <dsp:cNvPr id="0" name=""/>
        <dsp:cNvSpPr/>
      </dsp:nvSpPr>
      <dsp:spPr>
        <a:xfrm>
          <a:off x="1372680" y="445909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90000"/>
            </a:lnSpc>
            <a:spcBef>
              <a:spcPct val="0"/>
            </a:spcBef>
            <a:spcAft>
              <a:spcPct val="35000"/>
            </a:spcAft>
            <a:buNone/>
          </a:pPr>
          <a:r>
            <a:rPr lang="en-US" sz="2200" b="1" i="0" kern="1200" baseline="0"/>
            <a:t>Be Original:</a:t>
          </a:r>
          <a:r>
            <a:rPr lang="en-US" sz="2200" b="0" i="0" kern="1200" baseline="0"/>
            <a:t> Avoid clichés and predictable approaches. </a:t>
          </a:r>
          <a:endParaRPr lang="en-US" sz="2200" kern="1200"/>
        </a:p>
      </dsp:txBody>
      <dsp:txXfrm>
        <a:off x="1372680" y="4459099"/>
        <a:ext cx="5424994" cy="11884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EBD9C-D529-4C2F-90EB-8D773FAA93E2}">
      <dsp:nvSpPr>
        <dsp:cNvPr id="0" name=""/>
        <dsp:cNvSpPr/>
      </dsp:nvSpPr>
      <dsp:spPr>
        <a:xfrm>
          <a:off x="1063980" y="532269"/>
          <a:ext cx="1274535" cy="1274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53AA58-0157-47BF-A709-D95814CA6975}">
      <dsp:nvSpPr>
        <dsp:cNvPr id="0" name=""/>
        <dsp:cNvSpPr/>
      </dsp:nvSpPr>
      <dsp:spPr>
        <a:xfrm>
          <a:off x="285097" y="2250778"/>
          <a:ext cx="2832300" cy="124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i="0" kern="1200" baseline="0" dirty="0"/>
            <a:t>Brainstorm:</a:t>
          </a:r>
          <a:r>
            <a:rPr lang="en-US" sz="2000" b="0" i="0" kern="1200" baseline="0" dirty="0"/>
            <a:t> Generate several options before choosing one.</a:t>
          </a:r>
          <a:endParaRPr lang="en-US" sz="2000" kern="1200" dirty="0"/>
        </a:p>
      </dsp:txBody>
      <dsp:txXfrm>
        <a:off x="285097" y="2250778"/>
        <a:ext cx="2832300" cy="1240312"/>
      </dsp:txXfrm>
    </dsp:sp>
    <dsp:sp modelId="{54991B11-90D4-4F13-AB6B-D45304B857D2}">
      <dsp:nvSpPr>
        <dsp:cNvPr id="0" name=""/>
        <dsp:cNvSpPr/>
      </dsp:nvSpPr>
      <dsp:spPr>
        <a:xfrm>
          <a:off x="4391932" y="532269"/>
          <a:ext cx="1274535" cy="127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6432F8-82B5-424C-93DB-E70FEF751B17}">
      <dsp:nvSpPr>
        <dsp:cNvPr id="0" name=""/>
        <dsp:cNvSpPr/>
      </dsp:nvSpPr>
      <dsp:spPr>
        <a:xfrm>
          <a:off x="3613050" y="2250778"/>
          <a:ext cx="2832300" cy="124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i="0" kern="1200" baseline="0" dirty="0"/>
            <a:t>Revise:</a:t>
          </a:r>
          <a:r>
            <a:rPr lang="en-US" sz="2000" b="0" i="0" kern="1200" baseline="0" dirty="0"/>
            <a:t> Don't be afraid to rework your hook until it's just right.</a:t>
          </a:r>
          <a:endParaRPr lang="en-US" sz="2000" kern="1200" dirty="0"/>
        </a:p>
      </dsp:txBody>
      <dsp:txXfrm>
        <a:off x="3613050" y="2250778"/>
        <a:ext cx="2832300" cy="1240312"/>
      </dsp:txXfrm>
    </dsp:sp>
    <dsp:sp modelId="{74A99E48-BB1F-4ABC-ACCC-E8C8B5F5F4F4}">
      <dsp:nvSpPr>
        <dsp:cNvPr id="0" name=""/>
        <dsp:cNvSpPr/>
      </dsp:nvSpPr>
      <dsp:spPr>
        <a:xfrm>
          <a:off x="7719885" y="532269"/>
          <a:ext cx="1274535" cy="1274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EDDCDB-F1F2-4C4A-B01D-29771D865B29}">
      <dsp:nvSpPr>
        <dsp:cNvPr id="0" name=""/>
        <dsp:cNvSpPr/>
      </dsp:nvSpPr>
      <dsp:spPr>
        <a:xfrm>
          <a:off x="6941002" y="2250778"/>
          <a:ext cx="2832300" cy="124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i="0" kern="1200" baseline="0" dirty="0"/>
            <a:t>Get Feedback:</a:t>
          </a:r>
          <a:r>
            <a:rPr lang="en-US" sz="2000" b="0" i="0" kern="1200" baseline="0" dirty="0"/>
            <a:t> Ask someone to read your introduction and give their opinion. </a:t>
          </a:r>
          <a:endParaRPr lang="en-US" sz="2000" kern="1200" dirty="0"/>
        </a:p>
      </dsp:txBody>
      <dsp:txXfrm>
        <a:off x="6941002" y="2250778"/>
        <a:ext cx="2832300" cy="12403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DD53C-2CD7-4306-B294-8F802A744CE3}">
      <dsp:nvSpPr>
        <dsp:cNvPr id="0" name=""/>
        <dsp:cNvSpPr/>
      </dsp:nvSpPr>
      <dsp:spPr>
        <a:xfrm>
          <a:off x="1519199" y="24640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69164C-918D-4B49-B8C9-0895ECE1A72B}">
      <dsp:nvSpPr>
        <dsp:cNvPr id="0" name=""/>
        <dsp:cNvSpPr/>
      </dsp:nvSpPr>
      <dsp:spPr>
        <a:xfrm>
          <a:off x="331199" y="2684670"/>
          <a:ext cx="432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b="0" i="0" kern="1200" dirty="0"/>
            <a:t>A well-crafted attention getter can make the difference between an essay that's read and one that's skimmed. </a:t>
          </a:r>
          <a:endParaRPr lang="en-US" sz="2000" kern="1200" dirty="0"/>
        </a:p>
      </dsp:txBody>
      <dsp:txXfrm>
        <a:off x="331199" y="2684670"/>
        <a:ext cx="4320000" cy="855000"/>
      </dsp:txXfrm>
    </dsp:sp>
    <dsp:sp modelId="{C377B650-A2EB-4192-A27D-FDA4BA8C6D4A}">
      <dsp:nvSpPr>
        <dsp:cNvPr id="0" name=""/>
        <dsp:cNvSpPr/>
      </dsp:nvSpPr>
      <dsp:spPr>
        <a:xfrm>
          <a:off x="6595199" y="24640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F0AB07-9F62-4FC4-856F-7E28D986DE3C}">
      <dsp:nvSpPr>
        <dsp:cNvPr id="0" name=""/>
        <dsp:cNvSpPr/>
      </dsp:nvSpPr>
      <dsp:spPr>
        <a:xfrm>
          <a:off x="5407199" y="2684670"/>
          <a:ext cx="432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b="0" i="0" kern="1200" dirty="0"/>
            <a:t>Take the time to find the perfect hook, and your readers will be hooked from the start!</a:t>
          </a:r>
          <a:endParaRPr lang="en-US" sz="2000" kern="1200" dirty="0"/>
        </a:p>
      </dsp:txBody>
      <dsp:txXfrm>
        <a:off x="5407199" y="2684670"/>
        <a:ext cx="4320000" cy="85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F86B2-51E3-4915-AFD1-6C539DE13AE5}">
      <dsp:nvSpPr>
        <dsp:cNvPr id="0" name=""/>
        <dsp:cNvSpPr/>
      </dsp:nvSpPr>
      <dsp:spPr>
        <a:xfrm>
          <a:off x="12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34E5-6CA5-4559-BA34-10013A967375}">
      <dsp:nvSpPr>
        <dsp:cNvPr id="0" name=""/>
        <dsp:cNvSpPr/>
      </dsp:nvSpPr>
      <dsp:spPr>
        <a:xfrm>
          <a:off x="480082"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You will also indicate your method of organization, such as comparison/contrast</a:t>
          </a:r>
        </a:p>
      </dsp:txBody>
      <dsp:txXfrm>
        <a:off x="560236" y="832323"/>
        <a:ext cx="4149382" cy="2576345"/>
      </dsp:txXfrm>
    </dsp:sp>
    <dsp:sp modelId="{72696CF2-6AB9-4FD0-AA73-6D27D24FAE86}">
      <dsp:nvSpPr>
        <dsp:cNvPr id="0" name=""/>
        <dsp:cNvSpPr/>
      </dsp:nvSpPr>
      <dsp:spPr>
        <a:xfrm>
          <a:off x="52686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EC74E6-6333-4094-9255-814630FF0173}">
      <dsp:nvSpPr>
        <dsp:cNvPr id="0" name=""/>
        <dsp:cNvSpPr/>
      </dsp:nvSpPr>
      <dsp:spPr>
        <a:xfrm>
          <a:off x="5747481"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Whatever you announce in the introduction, you must cover it in the essay</a:t>
          </a:r>
        </a:p>
      </dsp:txBody>
      <dsp:txXfrm>
        <a:off x="5827635" y="832323"/>
        <a:ext cx="4149382" cy="2576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2A449-A7BF-4AA1-A483-0698C6A46AF5}">
      <dsp:nvSpPr>
        <dsp:cNvPr id="0" name=""/>
        <dsp:cNvSpPr/>
      </dsp:nvSpPr>
      <dsp:spPr>
        <a:xfrm>
          <a:off x="0" y="235971"/>
          <a:ext cx="6797675" cy="970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291592" rIns="527575"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baseline="0"/>
            <a:t>"Have you ever wondered why...?"</a:t>
          </a:r>
          <a:endParaRPr lang="en-US" sz="1800" kern="1200"/>
        </a:p>
        <a:p>
          <a:pPr marL="171450" lvl="1" indent="-171450" algn="l" defTabSz="800100">
            <a:lnSpc>
              <a:spcPct val="90000"/>
            </a:lnSpc>
            <a:spcBef>
              <a:spcPct val="0"/>
            </a:spcBef>
            <a:spcAft>
              <a:spcPct val="15000"/>
            </a:spcAft>
            <a:buChar char="•"/>
          </a:pPr>
          <a:r>
            <a:rPr lang="en-US" sz="1800" b="0" i="0" kern="1200" baseline="0"/>
            <a:t>"What if...?"</a:t>
          </a:r>
          <a:endParaRPr lang="en-US" sz="1800" kern="1200"/>
        </a:p>
      </dsp:txBody>
      <dsp:txXfrm>
        <a:off x="0" y="235971"/>
        <a:ext cx="6797675" cy="970200"/>
      </dsp:txXfrm>
    </dsp:sp>
    <dsp:sp modelId="{B4802870-234E-4EA8-8EB2-B970564F819E}">
      <dsp:nvSpPr>
        <dsp:cNvPr id="0" name=""/>
        <dsp:cNvSpPr/>
      </dsp:nvSpPr>
      <dsp:spPr>
        <a:xfrm>
          <a:off x="339883" y="29331"/>
          <a:ext cx="4758372" cy="413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b="1" i="0" kern="1200" baseline="0"/>
            <a:t>The Intriguing Question:</a:t>
          </a:r>
          <a:endParaRPr lang="en-US" sz="1800" kern="1200"/>
        </a:p>
      </dsp:txBody>
      <dsp:txXfrm>
        <a:off x="360058" y="49506"/>
        <a:ext cx="4718022" cy="372930"/>
      </dsp:txXfrm>
    </dsp:sp>
    <dsp:sp modelId="{77399A9C-1E9C-4F84-AB11-4A8512C6CD19}">
      <dsp:nvSpPr>
        <dsp:cNvPr id="0" name=""/>
        <dsp:cNvSpPr/>
      </dsp:nvSpPr>
      <dsp:spPr>
        <a:xfrm>
          <a:off x="0" y="1488411"/>
          <a:ext cx="6797675" cy="970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291592" rIns="527575"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baseline="0" dirty="0"/>
            <a:t>"90% of people underestimate the impact of..."</a:t>
          </a:r>
          <a:endParaRPr lang="en-US" sz="1800" kern="1200" dirty="0"/>
        </a:p>
        <a:p>
          <a:pPr marL="171450" lvl="1" indent="-171450" algn="l" defTabSz="800100">
            <a:lnSpc>
              <a:spcPct val="90000"/>
            </a:lnSpc>
            <a:spcBef>
              <a:spcPct val="0"/>
            </a:spcBef>
            <a:spcAft>
              <a:spcPct val="15000"/>
            </a:spcAft>
            <a:buChar char="•"/>
          </a:pPr>
          <a:r>
            <a:rPr lang="en-US" sz="1800" b="0" i="0" kern="1200" baseline="0"/>
            <a:t>"In the last decade, the rate of X has doubled."</a:t>
          </a:r>
          <a:endParaRPr lang="en-US" sz="1800" kern="1200"/>
        </a:p>
      </dsp:txBody>
      <dsp:txXfrm>
        <a:off x="0" y="1488411"/>
        <a:ext cx="6797675" cy="970200"/>
      </dsp:txXfrm>
    </dsp:sp>
    <dsp:sp modelId="{C7DF3A83-0F4F-4BA9-97A6-33A98D14C017}">
      <dsp:nvSpPr>
        <dsp:cNvPr id="0" name=""/>
        <dsp:cNvSpPr/>
      </dsp:nvSpPr>
      <dsp:spPr>
        <a:xfrm>
          <a:off x="339883" y="1281771"/>
          <a:ext cx="4758372" cy="413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b="1" i="0" kern="1200" baseline="0"/>
            <a:t>The Startling Statistic:</a:t>
          </a:r>
          <a:endParaRPr lang="en-US" sz="1800" kern="1200"/>
        </a:p>
      </dsp:txBody>
      <dsp:txXfrm>
        <a:off x="360058" y="1301946"/>
        <a:ext cx="4718022" cy="372930"/>
      </dsp:txXfrm>
    </dsp:sp>
    <dsp:sp modelId="{B5B84C63-875A-4C9B-BF79-BDDC9735999A}">
      <dsp:nvSpPr>
        <dsp:cNvPr id="0" name=""/>
        <dsp:cNvSpPr/>
      </dsp:nvSpPr>
      <dsp:spPr>
        <a:xfrm>
          <a:off x="0" y="2740851"/>
          <a:ext cx="6797675" cy="672525"/>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291592" rIns="527575"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baseline="0" dirty="0"/>
            <a:t>A brief story that illustrates the essay's central theme.</a:t>
          </a:r>
          <a:endParaRPr lang="en-US" sz="1800" kern="1200" dirty="0"/>
        </a:p>
      </dsp:txBody>
      <dsp:txXfrm>
        <a:off x="0" y="2740851"/>
        <a:ext cx="6797675" cy="672525"/>
      </dsp:txXfrm>
    </dsp:sp>
    <dsp:sp modelId="{B39F28F0-5115-4F64-B045-9C0AA3121B29}">
      <dsp:nvSpPr>
        <dsp:cNvPr id="0" name=""/>
        <dsp:cNvSpPr/>
      </dsp:nvSpPr>
      <dsp:spPr>
        <a:xfrm>
          <a:off x="339883" y="2534211"/>
          <a:ext cx="4758372" cy="413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b="1" i="0" kern="1200" baseline="0"/>
            <a:t>The Vivid Anecdote:</a:t>
          </a:r>
          <a:endParaRPr lang="en-US" sz="1800" kern="1200"/>
        </a:p>
      </dsp:txBody>
      <dsp:txXfrm>
        <a:off x="360058" y="2554386"/>
        <a:ext cx="4718022" cy="372930"/>
      </dsp:txXfrm>
    </dsp:sp>
    <dsp:sp modelId="{AE143DBF-780D-4BDE-9059-74077DC77CD3}">
      <dsp:nvSpPr>
        <dsp:cNvPr id="0" name=""/>
        <dsp:cNvSpPr/>
      </dsp:nvSpPr>
      <dsp:spPr>
        <a:xfrm>
          <a:off x="0" y="3695616"/>
          <a:ext cx="6797675" cy="672525"/>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291592" rIns="527575"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baseline="0"/>
            <a:t>From a relevant expert, historical figure, or literary work.</a:t>
          </a:r>
          <a:endParaRPr lang="en-US" sz="1800" kern="1200"/>
        </a:p>
      </dsp:txBody>
      <dsp:txXfrm>
        <a:off x="0" y="3695616"/>
        <a:ext cx="6797675" cy="672525"/>
      </dsp:txXfrm>
    </dsp:sp>
    <dsp:sp modelId="{2EE206B3-22ED-414E-B40F-EEC1C0127072}">
      <dsp:nvSpPr>
        <dsp:cNvPr id="0" name=""/>
        <dsp:cNvSpPr/>
      </dsp:nvSpPr>
      <dsp:spPr>
        <a:xfrm>
          <a:off x="339883" y="3488976"/>
          <a:ext cx="4758372" cy="413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b="1" i="0" kern="1200" baseline="0"/>
            <a:t>The Powerful Quote:</a:t>
          </a:r>
          <a:endParaRPr lang="en-US" sz="1800" kern="1200"/>
        </a:p>
      </dsp:txBody>
      <dsp:txXfrm>
        <a:off x="360058" y="3509151"/>
        <a:ext cx="4718022" cy="372930"/>
      </dsp:txXfrm>
    </dsp:sp>
    <dsp:sp modelId="{BF59786B-8C3A-4133-AA57-B449C866D9C5}">
      <dsp:nvSpPr>
        <dsp:cNvPr id="0" name=""/>
        <dsp:cNvSpPr/>
      </dsp:nvSpPr>
      <dsp:spPr>
        <a:xfrm>
          <a:off x="0" y="4650381"/>
          <a:ext cx="6797675" cy="970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291592" rIns="527575"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baseline="0"/>
            <a:t>“We are on the verge of a revolution in..."</a:t>
          </a:r>
          <a:endParaRPr lang="en-US" sz="1800" kern="1200"/>
        </a:p>
        <a:p>
          <a:pPr marL="171450" lvl="1" indent="-171450" algn="l" defTabSz="800100">
            <a:lnSpc>
              <a:spcPct val="90000"/>
            </a:lnSpc>
            <a:spcBef>
              <a:spcPct val="0"/>
            </a:spcBef>
            <a:spcAft>
              <a:spcPct val="15000"/>
            </a:spcAft>
            <a:buChar char="•"/>
          </a:pPr>
          <a:r>
            <a:rPr lang="en-US" sz="1800" b="0" i="0" kern="1200" baseline="0" dirty="0"/>
            <a:t>"The conventional wisdom is wrong."</a:t>
          </a:r>
          <a:endParaRPr lang="en-US" sz="1800" kern="1200" dirty="0"/>
        </a:p>
      </dsp:txBody>
      <dsp:txXfrm>
        <a:off x="0" y="4650381"/>
        <a:ext cx="6797675" cy="970200"/>
      </dsp:txXfrm>
    </dsp:sp>
    <dsp:sp modelId="{F7FCC733-5F7C-4FCC-8040-3786BA88FA82}">
      <dsp:nvSpPr>
        <dsp:cNvPr id="0" name=""/>
        <dsp:cNvSpPr/>
      </dsp:nvSpPr>
      <dsp:spPr>
        <a:xfrm>
          <a:off x="339883" y="4443741"/>
          <a:ext cx="4758372" cy="413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t>The Contrast:</a:t>
          </a:r>
          <a:endParaRPr lang="en-US" sz="1800" kern="1200" dirty="0"/>
        </a:p>
      </dsp:txBody>
      <dsp:txXfrm>
        <a:off x="360058" y="4463916"/>
        <a:ext cx="4718022"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F4332-5577-40E8-A8A7-89DA53048E38}">
      <dsp:nvSpPr>
        <dsp:cNvPr id="0" name=""/>
        <dsp:cNvSpPr/>
      </dsp:nvSpPr>
      <dsp:spPr>
        <a:xfrm>
          <a:off x="0" y="192631"/>
          <a:ext cx="10058399" cy="9716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7A853F-778D-4DEE-9DC7-82316116CF7A}">
      <dsp:nvSpPr>
        <dsp:cNvPr id="0" name=""/>
        <dsp:cNvSpPr/>
      </dsp:nvSpPr>
      <dsp:spPr>
        <a:xfrm>
          <a:off x="293927" y="411255"/>
          <a:ext cx="534414" cy="534414"/>
        </a:xfrm>
        <a:prstGeom prst="rect">
          <a:avLst/>
        </a:prstGeom>
        <a:blipFill>
          <a:blip xmlns:r="http://schemas.openxmlformats.org/officeDocument/2006/relationships" r:embed="rId1">
            <a:duotone>
              <a:prstClr val="black"/>
              <a:schemeClr val="accent2">
                <a:tint val="45000"/>
                <a:satMod val="400000"/>
              </a:schemeClr>
            </a:duotone>
            <a:lum bright="-2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115D20-CF5E-4DA4-9924-3365F314B77C}">
      <dsp:nvSpPr>
        <dsp:cNvPr id="0" name=""/>
        <dsp:cNvSpPr/>
      </dsp:nvSpPr>
      <dsp:spPr>
        <a:xfrm>
          <a:off x="1122269" y="1058"/>
          <a:ext cx="8936130" cy="1354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34" tIns="102834" rIns="102834" bIns="102834" numCol="1" spcCol="1270" anchor="ctr" anchorCtr="0">
          <a:noAutofit/>
        </a:bodyPr>
        <a:lstStyle/>
        <a:p>
          <a:pPr marL="0" lvl="0" indent="0" algn="l" defTabSz="800100">
            <a:lnSpc>
              <a:spcPct val="100000"/>
            </a:lnSpc>
            <a:spcBef>
              <a:spcPct val="0"/>
            </a:spcBef>
            <a:spcAft>
              <a:spcPct val="35000"/>
            </a:spcAft>
            <a:buNone/>
          </a:pPr>
          <a:r>
            <a:rPr lang="en-US" sz="1800" b="1" i="0" kern="1200"/>
            <a:t>Definition:</a:t>
          </a:r>
          <a:r>
            <a:rPr lang="en-US" sz="1800" b="0" i="0" kern="1200"/>
            <a:t> A thought-provoking question that engages the reader and encourages them to consider the essay's topic from a different perspective. Avoid questions with obvious answers.</a:t>
          </a:r>
          <a:endParaRPr lang="en-US" sz="1800" kern="1200"/>
        </a:p>
      </dsp:txBody>
      <dsp:txXfrm>
        <a:off x="1122269" y="1058"/>
        <a:ext cx="8936130" cy="1354807"/>
      </dsp:txXfrm>
    </dsp:sp>
    <dsp:sp modelId="{5C48DA78-8B5A-4FDE-AF10-1B7A0F7DE72A}">
      <dsp:nvSpPr>
        <dsp:cNvPr id="0" name=""/>
        <dsp:cNvSpPr/>
      </dsp:nvSpPr>
      <dsp:spPr>
        <a:xfrm>
          <a:off x="0" y="1598781"/>
          <a:ext cx="10058399" cy="9716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8C7EA7-C8D4-4E72-89EC-B6D2035D9C6D}">
      <dsp:nvSpPr>
        <dsp:cNvPr id="0" name=""/>
        <dsp:cNvSpPr/>
      </dsp:nvSpPr>
      <dsp:spPr>
        <a:xfrm>
          <a:off x="293927" y="1817405"/>
          <a:ext cx="534414" cy="534414"/>
        </a:xfrm>
        <a:prstGeom prst="rect">
          <a:avLst/>
        </a:prstGeom>
        <a:blipFill>
          <a:blip xmlns:r="http://schemas.openxmlformats.org/officeDocument/2006/relationships" r:embed="rId3">
            <a:duotone>
              <a:prstClr val="black"/>
              <a:schemeClr val="accent2">
                <a:tint val="45000"/>
                <a:satMod val="400000"/>
              </a:schemeClr>
            </a:duotone>
            <a:lum bright="-20000" contrast="-20000"/>
            <a:extLs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8ABE0-9A9C-4605-BF67-374F9300EA63}">
      <dsp:nvSpPr>
        <dsp:cNvPr id="0" name=""/>
        <dsp:cNvSpPr/>
      </dsp:nvSpPr>
      <dsp:spPr>
        <a:xfrm>
          <a:off x="1122269" y="1598781"/>
          <a:ext cx="8936130" cy="97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34" tIns="102834" rIns="102834" bIns="102834" numCol="1" spcCol="1270" anchor="ctr" anchorCtr="0">
          <a:noAutofit/>
        </a:bodyPr>
        <a:lstStyle/>
        <a:p>
          <a:pPr marL="0" lvl="0" indent="0" algn="l" defTabSz="800100">
            <a:lnSpc>
              <a:spcPct val="100000"/>
            </a:lnSpc>
            <a:spcBef>
              <a:spcPct val="0"/>
            </a:spcBef>
            <a:spcAft>
              <a:spcPct val="35000"/>
            </a:spcAft>
            <a:buNone/>
          </a:pPr>
          <a:r>
            <a:rPr lang="en-US" sz="1800" b="1" i="0" kern="1200" dirty="0"/>
            <a:t>Example:</a:t>
          </a:r>
          <a:r>
            <a:rPr lang="en-US" sz="1800" b="0" i="0" kern="1200" dirty="0"/>
            <a:t> "If you could travel back in time and change one decision in your life, would you? And what might the consequences be?"</a:t>
          </a:r>
          <a:endParaRPr lang="en-US" sz="1800" kern="1200" dirty="0"/>
        </a:p>
      </dsp:txBody>
      <dsp:txXfrm>
        <a:off x="1122269" y="1598781"/>
        <a:ext cx="8936130" cy="971661"/>
      </dsp:txXfrm>
    </dsp:sp>
    <dsp:sp modelId="{BC4D0910-4521-4D51-8B20-C9F1C169DB14}">
      <dsp:nvSpPr>
        <dsp:cNvPr id="0" name=""/>
        <dsp:cNvSpPr/>
      </dsp:nvSpPr>
      <dsp:spPr>
        <a:xfrm>
          <a:off x="0" y="2813359"/>
          <a:ext cx="10058399" cy="9716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D4644-AD2B-4E75-A593-5501B1BBDB9B}">
      <dsp:nvSpPr>
        <dsp:cNvPr id="0" name=""/>
        <dsp:cNvSpPr/>
      </dsp:nvSpPr>
      <dsp:spPr>
        <a:xfrm>
          <a:off x="293927" y="3031983"/>
          <a:ext cx="534414" cy="534414"/>
        </a:xfrm>
        <a:prstGeom prst="rect">
          <a:avLst/>
        </a:prstGeom>
        <a:blipFill>
          <a:blip xmlns:r="http://schemas.openxmlformats.org/officeDocument/2006/relationships" r:embed="rId5">
            <a:duotone>
              <a:prstClr val="black"/>
              <a:srgbClr val="D9C3A5">
                <a:tint val="50000"/>
                <a:satMod val="180000"/>
              </a:srgbClr>
            </a:duotone>
            <a:lum bright="-4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3C9B72-21F4-46BB-A03A-423FD2D7D3F6}">
      <dsp:nvSpPr>
        <dsp:cNvPr id="0" name=""/>
        <dsp:cNvSpPr/>
      </dsp:nvSpPr>
      <dsp:spPr>
        <a:xfrm>
          <a:off x="1122269" y="2813359"/>
          <a:ext cx="8936130" cy="97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34" tIns="102834" rIns="102834" bIns="102834" numCol="1" spcCol="1270" anchor="ctr" anchorCtr="0">
          <a:noAutofit/>
        </a:bodyPr>
        <a:lstStyle/>
        <a:p>
          <a:pPr marL="0" lvl="0" indent="0" algn="l" defTabSz="800100">
            <a:lnSpc>
              <a:spcPct val="100000"/>
            </a:lnSpc>
            <a:spcBef>
              <a:spcPct val="0"/>
            </a:spcBef>
            <a:spcAft>
              <a:spcPct val="35000"/>
            </a:spcAft>
            <a:buNone/>
          </a:pPr>
          <a:r>
            <a:rPr lang="en-US" sz="1800" b="0" i="0" kern="1200"/>
            <a:t>This question invites the reader to reflect on the concept of choice and consequence, setting the stage for an essay on personal responsibility and the butterfly effect.</a:t>
          </a:r>
          <a:endParaRPr lang="en-US" sz="1800" kern="1200"/>
        </a:p>
      </dsp:txBody>
      <dsp:txXfrm>
        <a:off x="1122269" y="2813359"/>
        <a:ext cx="8936130" cy="9716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F4332-5577-40E8-A8A7-89DA53048E38}">
      <dsp:nvSpPr>
        <dsp:cNvPr id="0" name=""/>
        <dsp:cNvSpPr/>
      </dsp:nvSpPr>
      <dsp:spPr>
        <a:xfrm>
          <a:off x="0" y="203045"/>
          <a:ext cx="10492782" cy="8264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7A853F-778D-4DEE-9DC7-82316116CF7A}">
      <dsp:nvSpPr>
        <dsp:cNvPr id="0" name=""/>
        <dsp:cNvSpPr/>
      </dsp:nvSpPr>
      <dsp:spPr>
        <a:xfrm>
          <a:off x="249998" y="388994"/>
          <a:ext cx="477413" cy="4545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115D20-CF5E-4DA4-9924-3365F314B77C}">
      <dsp:nvSpPr>
        <dsp:cNvPr id="0" name=""/>
        <dsp:cNvSpPr/>
      </dsp:nvSpPr>
      <dsp:spPr>
        <a:xfrm>
          <a:off x="977411" y="3037"/>
          <a:ext cx="9383252" cy="1414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62" tIns="107362" rIns="107362" bIns="107362" numCol="1" spcCol="1270" anchor="ctr" anchorCtr="0">
          <a:noAutofit/>
        </a:bodyPr>
        <a:lstStyle/>
        <a:p>
          <a:pPr marL="0" lvl="0" indent="0" algn="l" defTabSz="800100">
            <a:lnSpc>
              <a:spcPct val="100000"/>
            </a:lnSpc>
            <a:spcBef>
              <a:spcPct val="0"/>
            </a:spcBef>
            <a:spcAft>
              <a:spcPct val="35000"/>
            </a:spcAft>
            <a:buNone/>
          </a:pPr>
          <a:r>
            <a:rPr lang="en-US" sz="1800" b="1" i="0" kern="1200" dirty="0">
              <a:solidFill>
                <a:schemeClr val="tx1"/>
              </a:solidFill>
            </a:rPr>
            <a:t>Definition:</a:t>
          </a:r>
          <a:r>
            <a:rPr lang="en-US" sz="1800" b="0" i="0" kern="1200" dirty="0">
              <a:solidFill>
                <a:schemeClr val="tx1"/>
              </a:solidFill>
            </a:rPr>
            <a:t> A surprising or unexpected piece of data or information that grabs the reader's attention and piques their curiosity. It should be relevant to your topic and highlight its significance.</a:t>
          </a:r>
          <a:endParaRPr lang="en-US" sz="1800" kern="1200" dirty="0"/>
        </a:p>
      </dsp:txBody>
      <dsp:txXfrm>
        <a:off x="977411" y="3037"/>
        <a:ext cx="9383252" cy="1414459"/>
      </dsp:txXfrm>
    </dsp:sp>
    <dsp:sp modelId="{C019BE58-1140-419A-A328-53CE59FA6632}">
      <dsp:nvSpPr>
        <dsp:cNvPr id="0" name=""/>
        <dsp:cNvSpPr/>
      </dsp:nvSpPr>
      <dsp:spPr>
        <a:xfrm>
          <a:off x="0" y="1671107"/>
          <a:ext cx="10492782" cy="8264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403590-5CEE-43E9-A27F-18943326D742}">
      <dsp:nvSpPr>
        <dsp:cNvPr id="0" name=""/>
        <dsp:cNvSpPr/>
      </dsp:nvSpPr>
      <dsp:spPr>
        <a:xfrm>
          <a:off x="249998" y="1857056"/>
          <a:ext cx="477413" cy="454543"/>
        </a:xfrm>
        <a:prstGeom prst="rect">
          <a:avLst/>
        </a:prstGeom>
        <a:blipFill>
          <a:blip xmlns:r="http://schemas.openxmlformats.org/officeDocument/2006/relationships" r:embed="rId3">
            <a:duotone>
              <a:prstClr val="black"/>
              <a:schemeClr val="accent2">
                <a:tint val="45000"/>
                <a:satMod val="400000"/>
              </a:schemeClr>
            </a:duotone>
            <a:lum bright="-40000" contras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000" b="-16000"/>
          </a:stretch>
        </a:blipFill>
        <a:ln w="15875" cap="flat"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3EACEE-EDA7-4FB7-AADA-E102C0C44BB7}">
      <dsp:nvSpPr>
        <dsp:cNvPr id="0" name=""/>
        <dsp:cNvSpPr/>
      </dsp:nvSpPr>
      <dsp:spPr>
        <a:xfrm>
          <a:off x="977411" y="1671107"/>
          <a:ext cx="9383252" cy="1014443"/>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107362" rIns="0" bIns="107362" numCol="1" spcCol="1270" anchor="ctr" anchorCtr="0">
          <a:noAutofit/>
        </a:bodyPr>
        <a:lstStyle/>
        <a:p>
          <a:pPr marL="0" lvl="0" indent="0" algn="l" defTabSz="800100">
            <a:lnSpc>
              <a:spcPct val="100000"/>
            </a:lnSpc>
            <a:spcBef>
              <a:spcPct val="0"/>
            </a:spcBef>
            <a:spcAft>
              <a:spcPct val="35000"/>
            </a:spcAft>
            <a:buNone/>
          </a:pPr>
          <a:r>
            <a:rPr lang="en-US" sz="1800" b="1" i="0" kern="1200" dirty="0">
              <a:solidFill>
                <a:schemeClr val="tx1"/>
              </a:solidFill>
            </a:rPr>
            <a:t>Example:</a:t>
          </a:r>
          <a:r>
            <a:rPr lang="en-US" sz="1800" b="0" i="0" kern="1200" dirty="0">
              <a:solidFill>
                <a:schemeClr val="tx1"/>
              </a:solidFill>
            </a:rPr>
            <a:t> "According to the World Health Organization, over 800,000 people die by suicide each year. This staggering number underscores the urgent need for greater mental health awareness and support."</a:t>
          </a:r>
          <a:endParaRPr lang="en-US" sz="1800" kern="1200" dirty="0">
            <a:solidFill>
              <a:schemeClr val="tx1"/>
            </a:solidFill>
          </a:endParaRPr>
        </a:p>
      </dsp:txBody>
      <dsp:txXfrm>
        <a:off x="977411" y="1671107"/>
        <a:ext cx="9383252" cy="1014443"/>
      </dsp:txXfrm>
    </dsp:sp>
    <dsp:sp modelId="{D45188D2-9437-4C6F-A228-1CBA6AA9124A}">
      <dsp:nvSpPr>
        <dsp:cNvPr id="0" name=""/>
        <dsp:cNvSpPr/>
      </dsp:nvSpPr>
      <dsp:spPr>
        <a:xfrm>
          <a:off x="0" y="2939161"/>
          <a:ext cx="10492782" cy="8264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509E29-76AD-405E-B66C-290995123CFA}">
      <dsp:nvSpPr>
        <dsp:cNvPr id="0" name=""/>
        <dsp:cNvSpPr/>
      </dsp:nvSpPr>
      <dsp:spPr>
        <a:xfrm>
          <a:off x="249998" y="3125111"/>
          <a:ext cx="477413" cy="45454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1000" b="-1000"/>
          </a:stretch>
        </a:blipFill>
        <a:ln w="15875" cap="flat"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D51FD9-1C8A-44BA-A2AB-D7FDB2E6AA43}">
      <dsp:nvSpPr>
        <dsp:cNvPr id="0" name=""/>
        <dsp:cNvSpPr/>
      </dsp:nvSpPr>
      <dsp:spPr>
        <a:xfrm>
          <a:off x="977411" y="2939161"/>
          <a:ext cx="9409137" cy="1014443"/>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107362" rIns="0" bIns="107362" numCol="1" spcCol="1270" anchor="ctr" anchorCtr="0">
          <a:noAutofit/>
        </a:bodyPr>
        <a:lstStyle/>
        <a:p>
          <a:pPr marL="0" lvl="0" indent="0" algn="l" defTabSz="800100">
            <a:lnSpc>
              <a:spcPct val="100000"/>
            </a:lnSpc>
            <a:spcBef>
              <a:spcPct val="0"/>
            </a:spcBef>
            <a:spcAft>
              <a:spcPct val="35000"/>
            </a:spcAft>
            <a:buNone/>
          </a:pPr>
          <a:r>
            <a:rPr lang="en-US" sz="1800" b="0" i="0" kern="1200" dirty="0">
              <a:solidFill>
                <a:schemeClr val="tx1"/>
              </a:solidFill>
            </a:rPr>
            <a:t>(This statistic immediately draws attention to the severity of the issue and emphasizes the importance of the essay's topic.)</a:t>
          </a:r>
          <a:endParaRPr lang="en-US" sz="1800" kern="1200" dirty="0">
            <a:solidFill>
              <a:schemeClr val="tx1"/>
            </a:solidFill>
          </a:endParaRPr>
        </a:p>
      </dsp:txBody>
      <dsp:txXfrm>
        <a:off x="977411" y="2939161"/>
        <a:ext cx="9409137" cy="10144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F4332-5577-40E8-A8A7-89DA53048E38}">
      <dsp:nvSpPr>
        <dsp:cNvPr id="0" name=""/>
        <dsp:cNvSpPr/>
      </dsp:nvSpPr>
      <dsp:spPr>
        <a:xfrm>
          <a:off x="0" y="203045"/>
          <a:ext cx="10845321" cy="9099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7A853F-778D-4DEE-9DC7-82316116CF7A}">
      <dsp:nvSpPr>
        <dsp:cNvPr id="0" name=""/>
        <dsp:cNvSpPr/>
      </dsp:nvSpPr>
      <dsp:spPr>
        <a:xfrm>
          <a:off x="275250" y="407777"/>
          <a:ext cx="500945" cy="5004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115D20-CF5E-4DA4-9924-3365F314B77C}">
      <dsp:nvSpPr>
        <dsp:cNvPr id="0" name=""/>
        <dsp:cNvSpPr/>
      </dsp:nvSpPr>
      <dsp:spPr>
        <a:xfrm>
          <a:off x="1051447" y="3037"/>
          <a:ext cx="9708630" cy="1414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62" tIns="107362" rIns="107362" bIns="107362" numCol="1" spcCol="1270" anchor="ctr" anchorCtr="0">
          <a:noAutofit/>
        </a:bodyPr>
        <a:lstStyle/>
        <a:p>
          <a:pPr marL="0" lvl="0" indent="0" algn="l" defTabSz="800100">
            <a:lnSpc>
              <a:spcPct val="100000"/>
            </a:lnSpc>
            <a:spcBef>
              <a:spcPct val="0"/>
            </a:spcBef>
            <a:spcAft>
              <a:spcPct val="35000"/>
            </a:spcAft>
            <a:buNone/>
          </a:pPr>
          <a:r>
            <a:rPr lang="en-US" sz="1800" b="1" i="0" kern="1200"/>
            <a:t>Definition:</a:t>
          </a:r>
          <a:r>
            <a:rPr lang="en-US" sz="1800" b="0" i="0" kern="1200"/>
            <a:t> A short, personal story that is rich in detail and evokes emotion in the reader. It should be relevant to your essay's topic and draw the reader into your world.</a:t>
          </a:r>
          <a:endParaRPr lang="en-US" sz="1800" kern="1200" dirty="0"/>
        </a:p>
      </dsp:txBody>
      <dsp:txXfrm>
        <a:off x="1051447" y="3037"/>
        <a:ext cx="9708630" cy="1414459"/>
      </dsp:txXfrm>
    </dsp:sp>
    <dsp:sp modelId="{3BCA9CE7-8B71-4FD7-9269-56C3871A1042}">
      <dsp:nvSpPr>
        <dsp:cNvPr id="0" name=""/>
        <dsp:cNvSpPr/>
      </dsp:nvSpPr>
      <dsp:spPr>
        <a:xfrm>
          <a:off x="0" y="1671107"/>
          <a:ext cx="10845321" cy="9099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F03816-86CD-4851-AF11-2844B268374A}">
      <dsp:nvSpPr>
        <dsp:cNvPr id="0" name=""/>
        <dsp:cNvSpPr/>
      </dsp:nvSpPr>
      <dsp:spPr>
        <a:xfrm>
          <a:off x="275250" y="1875839"/>
          <a:ext cx="500945" cy="5004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99270A-9807-412E-8E5C-FF742B075609}">
      <dsp:nvSpPr>
        <dsp:cNvPr id="0" name=""/>
        <dsp:cNvSpPr/>
      </dsp:nvSpPr>
      <dsp:spPr>
        <a:xfrm>
          <a:off x="1051447" y="1671107"/>
          <a:ext cx="9708630" cy="101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62" tIns="107362" rIns="107362" bIns="107362" numCol="1" spcCol="1270" anchor="ctr" anchorCtr="0">
          <a:noAutofit/>
        </a:bodyPr>
        <a:lstStyle/>
        <a:p>
          <a:pPr marL="0" lvl="0" indent="0" algn="l" defTabSz="800100">
            <a:lnSpc>
              <a:spcPct val="100000"/>
            </a:lnSpc>
            <a:spcBef>
              <a:spcPct val="0"/>
            </a:spcBef>
            <a:spcAft>
              <a:spcPct val="35000"/>
            </a:spcAft>
            <a:buNone/>
          </a:pPr>
          <a:r>
            <a:rPr lang="en-US" sz="1800" b="1" i="0" kern="1200"/>
            <a:t>Example:</a:t>
          </a:r>
          <a:r>
            <a:rPr lang="en-US" sz="1800" b="0" i="0" kern="1200"/>
            <a:t> "The icy wind howled as I huddled beneath a flimsy tarp, shivering uncontrollably. Just hours earlier, I had been confidently setting out on my first solo backpacking trip, certain of my wilderness skills. Now, lost and alone in the darkness, I wondered if I would ever see the sunrise."</a:t>
          </a:r>
          <a:endParaRPr lang="en-US" sz="1800" kern="1200" dirty="0"/>
        </a:p>
      </dsp:txBody>
      <dsp:txXfrm>
        <a:off x="1051447" y="1671107"/>
        <a:ext cx="9708630" cy="1014443"/>
      </dsp:txXfrm>
    </dsp:sp>
    <dsp:sp modelId="{C996D9A8-FDC7-4903-93BA-6389C34B4F95}">
      <dsp:nvSpPr>
        <dsp:cNvPr id="0" name=""/>
        <dsp:cNvSpPr/>
      </dsp:nvSpPr>
      <dsp:spPr>
        <a:xfrm>
          <a:off x="0" y="2939161"/>
          <a:ext cx="10845321" cy="9099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BAD670-5C71-485A-969C-C81671CB5AB9}">
      <dsp:nvSpPr>
        <dsp:cNvPr id="0" name=""/>
        <dsp:cNvSpPr/>
      </dsp:nvSpPr>
      <dsp:spPr>
        <a:xfrm>
          <a:off x="275250" y="3143894"/>
          <a:ext cx="500945" cy="500456"/>
        </a:xfrm>
        <a:prstGeom prst="rect">
          <a:avLst/>
        </a:prstGeom>
        <a:blipFill>
          <a:blip xmlns:r="http://schemas.openxmlformats.org/officeDocument/2006/relationships" r:embed="rId5">
            <a:duotone>
              <a:prstClr val="black"/>
              <a:srgbClr val="D9C3A5">
                <a:tint val="50000"/>
                <a:satMod val="180000"/>
              </a:srgbClr>
            </a:duotone>
            <a:lum bright="2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D326E7-1597-41BA-8796-1B4E94BCAAE3}">
      <dsp:nvSpPr>
        <dsp:cNvPr id="0" name=""/>
        <dsp:cNvSpPr/>
      </dsp:nvSpPr>
      <dsp:spPr>
        <a:xfrm>
          <a:off x="1051447" y="2939161"/>
          <a:ext cx="9735791" cy="101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62" tIns="107362" rIns="107362" bIns="107362" numCol="1" spcCol="1270" anchor="ctr" anchorCtr="0">
          <a:noAutofit/>
        </a:bodyPr>
        <a:lstStyle/>
        <a:p>
          <a:pPr marL="0" lvl="0" indent="0" algn="l" defTabSz="800100">
            <a:lnSpc>
              <a:spcPct val="100000"/>
            </a:lnSpc>
            <a:spcBef>
              <a:spcPct val="0"/>
            </a:spcBef>
            <a:spcAft>
              <a:spcPct val="35000"/>
            </a:spcAft>
            <a:buNone/>
          </a:pPr>
          <a:r>
            <a:rPr lang="en-US" sz="1800" b="0" i="0" kern="1200"/>
            <a:t>This anecdote sets the stage for an essay on the importance of humility and preparedness in nature.</a:t>
          </a:r>
          <a:endParaRPr lang="en-US" sz="1800" kern="1200" dirty="0"/>
        </a:p>
      </dsp:txBody>
      <dsp:txXfrm>
        <a:off x="1051447" y="2939161"/>
        <a:ext cx="9735791" cy="10144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F4332-5577-40E8-A8A7-89DA53048E38}">
      <dsp:nvSpPr>
        <dsp:cNvPr id="0" name=""/>
        <dsp:cNvSpPr/>
      </dsp:nvSpPr>
      <dsp:spPr>
        <a:xfrm>
          <a:off x="0" y="204175"/>
          <a:ext cx="10459731" cy="9149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7A853F-778D-4DEE-9DC7-82316116CF7A}">
      <dsp:nvSpPr>
        <dsp:cNvPr id="0" name=""/>
        <dsp:cNvSpPr/>
      </dsp:nvSpPr>
      <dsp:spPr>
        <a:xfrm>
          <a:off x="276783" y="410048"/>
          <a:ext cx="503735" cy="503243"/>
        </a:xfrm>
        <a:prstGeom prst="rect">
          <a:avLst/>
        </a:prstGeom>
        <a:blipFill>
          <a:blip xmlns:r="http://schemas.openxmlformats.org/officeDocument/2006/relationships" r:embed="rId1">
            <a:duotone>
              <a:prstClr val="black"/>
              <a:schemeClr val="accent2">
                <a:tint val="45000"/>
                <a:satMod val="400000"/>
              </a:schemeClr>
            </a:duotone>
            <a:lum bright="-2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115D20-CF5E-4DA4-9924-3365F314B77C}">
      <dsp:nvSpPr>
        <dsp:cNvPr id="0" name=""/>
        <dsp:cNvSpPr/>
      </dsp:nvSpPr>
      <dsp:spPr>
        <a:xfrm>
          <a:off x="1057302" y="3054"/>
          <a:ext cx="9316710" cy="1422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60" tIns="107960" rIns="107960" bIns="107960" numCol="1" spcCol="1270" anchor="ctr" anchorCtr="0">
          <a:noAutofit/>
        </a:bodyPr>
        <a:lstStyle/>
        <a:p>
          <a:pPr marL="0" lvl="0" indent="0" algn="l" defTabSz="800100">
            <a:lnSpc>
              <a:spcPct val="100000"/>
            </a:lnSpc>
            <a:spcBef>
              <a:spcPct val="0"/>
            </a:spcBef>
            <a:spcAft>
              <a:spcPct val="35000"/>
            </a:spcAft>
            <a:buNone/>
          </a:pPr>
          <a:r>
            <a:rPr lang="en-US" sz="1800" b="1" i="0" kern="1200" dirty="0"/>
            <a:t>Definition:</a:t>
          </a:r>
          <a:r>
            <a:rPr lang="en-US" sz="1800" b="0" i="0" kern="1200" dirty="0"/>
            <a:t> A thought-provoking statement from a respected figure or relevant source. The quote should resonate with your essay's theme and offer a unique perspective.</a:t>
          </a:r>
          <a:endParaRPr lang="en-US" sz="1800" kern="1200" dirty="0"/>
        </a:p>
      </dsp:txBody>
      <dsp:txXfrm>
        <a:off x="1057302" y="3054"/>
        <a:ext cx="9316710" cy="1422336"/>
      </dsp:txXfrm>
    </dsp:sp>
    <dsp:sp modelId="{09BD9B99-2EC4-4B3A-AEF1-19CCD165A3CE}">
      <dsp:nvSpPr>
        <dsp:cNvPr id="0" name=""/>
        <dsp:cNvSpPr/>
      </dsp:nvSpPr>
      <dsp:spPr>
        <a:xfrm>
          <a:off x="0" y="1680413"/>
          <a:ext cx="10459731" cy="9149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0C4876-1FBE-4699-B5CD-21993D9C9258}">
      <dsp:nvSpPr>
        <dsp:cNvPr id="0" name=""/>
        <dsp:cNvSpPr/>
      </dsp:nvSpPr>
      <dsp:spPr>
        <a:xfrm>
          <a:off x="276783" y="1917411"/>
          <a:ext cx="503735" cy="503243"/>
        </a:xfrm>
        <a:prstGeom prst="rect">
          <a:avLst/>
        </a:prstGeom>
        <a:blipFill>
          <a:blip xmlns:r="http://schemas.openxmlformats.org/officeDocument/2006/relationships" r:embed="rId3">
            <a:duotone>
              <a:prstClr val="black"/>
              <a:schemeClr val="accent2">
                <a:tint val="45000"/>
                <a:satMod val="400000"/>
              </a:schemeClr>
            </a:duotone>
            <a:lum bright="-40000" contras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05B65-A80E-43C6-8EFE-908EB2E4DA9E}">
      <dsp:nvSpPr>
        <dsp:cNvPr id="0" name=""/>
        <dsp:cNvSpPr/>
      </dsp:nvSpPr>
      <dsp:spPr>
        <a:xfrm>
          <a:off x="1057302" y="1680413"/>
          <a:ext cx="9316710" cy="1020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60" tIns="107960" rIns="107960" bIns="107960" numCol="1" spcCol="1270" anchor="ctr" anchorCtr="0">
          <a:noAutofit/>
        </a:bodyPr>
        <a:lstStyle/>
        <a:p>
          <a:pPr marL="0" lvl="0" indent="0" algn="l" defTabSz="800100">
            <a:lnSpc>
              <a:spcPct val="100000"/>
            </a:lnSpc>
            <a:spcBef>
              <a:spcPct val="0"/>
            </a:spcBef>
            <a:spcAft>
              <a:spcPct val="35000"/>
            </a:spcAft>
            <a:buNone/>
          </a:pPr>
          <a:r>
            <a:rPr lang="en-US" sz="1800" b="1" i="0" kern="1200"/>
            <a:t>Example:</a:t>
          </a:r>
          <a:r>
            <a:rPr lang="en-US" sz="1800" b="0" i="0" kern="1200"/>
            <a:t> "As Maya Angelou wisely said, 'There is no greater agony than bearing an untold story inside you.' This sentiment captures the driving force behind my decision to finally speak out about my experiences with bullying."</a:t>
          </a:r>
          <a:endParaRPr lang="en-US" sz="1800" kern="1200"/>
        </a:p>
      </dsp:txBody>
      <dsp:txXfrm>
        <a:off x="1057302" y="1680413"/>
        <a:ext cx="9316710" cy="1020092"/>
      </dsp:txXfrm>
    </dsp:sp>
    <dsp:sp modelId="{55C2A517-C52B-4D2F-9A10-5AB6C393A9DC}">
      <dsp:nvSpPr>
        <dsp:cNvPr id="0" name=""/>
        <dsp:cNvSpPr/>
      </dsp:nvSpPr>
      <dsp:spPr>
        <a:xfrm>
          <a:off x="0" y="2955529"/>
          <a:ext cx="10459731" cy="9149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E145F-ABDD-4D61-8958-1862FEE56562}">
      <dsp:nvSpPr>
        <dsp:cNvPr id="0" name=""/>
        <dsp:cNvSpPr/>
      </dsp:nvSpPr>
      <dsp:spPr>
        <a:xfrm>
          <a:off x="276783" y="3161402"/>
          <a:ext cx="503735" cy="503243"/>
        </a:xfrm>
        <a:prstGeom prst="rect">
          <a:avLst/>
        </a:prstGeom>
        <a:blipFill>
          <a:blip xmlns:r="http://schemas.openxmlformats.org/officeDocument/2006/relationships" r:embed="rId5">
            <a:duotone>
              <a:prstClr val="black"/>
              <a:srgbClr val="D9C3A5">
                <a:tint val="50000"/>
                <a:satMod val="180000"/>
              </a:srgbClr>
            </a:duotone>
            <a:lum bright="-4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954474-982B-45BF-A649-6F73CCBF13CA}">
      <dsp:nvSpPr>
        <dsp:cNvPr id="0" name=""/>
        <dsp:cNvSpPr/>
      </dsp:nvSpPr>
      <dsp:spPr>
        <a:xfrm>
          <a:off x="1057302" y="2955529"/>
          <a:ext cx="9344022" cy="1020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60" tIns="107960" rIns="107960" bIns="107960" numCol="1" spcCol="1270" anchor="ctr" anchorCtr="0">
          <a:noAutofit/>
        </a:bodyPr>
        <a:lstStyle/>
        <a:p>
          <a:pPr marL="0" lvl="0" indent="0" algn="l" defTabSz="800100">
            <a:lnSpc>
              <a:spcPct val="100000"/>
            </a:lnSpc>
            <a:spcBef>
              <a:spcPct val="0"/>
            </a:spcBef>
            <a:spcAft>
              <a:spcPct val="35000"/>
            </a:spcAft>
            <a:buNone/>
          </a:pPr>
          <a:r>
            <a:rPr lang="en-US" sz="1800" b="0" i="0" kern="1200" dirty="0"/>
            <a:t>This quote sets a powerful tone for an essay on overcoming personal struggles and finding one's voice.</a:t>
          </a:r>
          <a:endParaRPr lang="en-US" sz="1800" kern="1200" dirty="0"/>
        </a:p>
      </dsp:txBody>
      <dsp:txXfrm>
        <a:off x="1057302" y="2955529"/>
        <a:ext cx="9344022" cy="10200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F4332-5577-40E8-A8A7-89DA53048E38}">
      <dsp:nvSpPr>
        <dsp:cNvPr id="0" name=""/>
        <dsp:cNvSpPr/>
      </dsp:nvSpPr>
      <dsp:spPr>
        <a:xfrm>
          <a:off x="0" y="200188"/>
          <a:ext cx="10426680" cy="10097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7A853F-778D-4DEE-9DC7-82316116CF7A}">
      <dsp:nvSpPr>
        <dsp:cNvPr id="0" name=""/>
        <dsp:cNvSpPr/>
      </dsp:nvSpPr>
      <dsp:spPr>
        <a:xfrm>
          <a:off x="305458" y="427389"/>
          <a:ext cx="555379" cy="555379"/>
        </a:xfrm>
        <a:prstGeom prst="rect">
          <a:avLst/>
        </a:prstGeom>
        <a:blipFill>
          <a:blip xmlns:r="http://schemas.openxmlformats.org/officeDocument/2006/relationships" r:embed="rId1">
            <a:duotone>
              <a:prstClr val="black"/>
              <a:schemeClr val="accent2">
                <a:tint val="45000"/>
                <a:satMod val="400000"/>
              </a:schemeClr>
            </a:duotone>
            <a:lum bright="-20000"/>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115D20-CF5E-4DA4-9924-3365F314B77C}">
      <dsp:nvSpPr>
        <dsp:cNvPr id="0" name=""/>
        <dsp:cNvSpPr/>
      </dsp:nvSpPr>
      <dsp:spPr>
        <a:xfrm>
          <a:off x="1166296" y="1100"/>
          <a:ext cx="9260383" cy="1407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68" tIns="106868" rIns="106868" bIns="106868" numCol="1" spcCol="1270" anchor="ctr" anchorCtr="0">
          <a:noAutofit/>
        </a:bodyPr>
        <a:lstStyle/>
        <a:p>
          <a:pPr marL="0" lvl="0" indent="0" algn="l" defTabSz="800100">
            <a:lnSpc>
              <a:spcPct val="100000"/>
            </a:lnSpc>
            <a:spcBef>
              <a:spcPct val="0"/>
            </a:spcBef>
            <a:spcAft>
              <a:spcPct val="35000"/>
            </a:spcAft>
            <a:buNone/>
          </a:pPr>
          <a:r>
            <a:rPr lang="en-US" sz="1800" b="1" i="0" kern="1200" dirty="0"/>
            <a:t>Definition:</a:t>
          </a:r>
          <a:r>
            <a:rPr lang="en-US" sz="1800" b="0" i="0" kern="1200" dirty="0"/>
            <a:t> Highlighting a dramatic shift or transformation to emphasize personal growth or change. It presents a "before" and "after" picture, creating intrigue.</a:t>
          </a:r>
          <a:endParaRPr lang="en-US" sz="1800" kern="1200" dirty="0"/>
        </a:p>
      </dsp:txBody>
      <dsp:txXfrm>
        <a:off x="1166296" y="1100"/>
        <a:ext cx="9260383" cy="1407957"/>
      </dsp:txXfrm>
    </dsp:sp>
    <dsp:sp modelId="{18E2141C-87CC-4F6D-9900-8D85B048D37F}">
      <dsp:nvSpPr>
        <dsp:cNvPr id="0" name=""/>
        <dsp:cNvSpPr/>
      </dsp:nvSpPr>
      <dsp:spPr>
        <a:xfrm>
          <a:off x="0" y="1661502"/>
          <a:ext cx="10426680" cy="10097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BFF09-E49D-41AE-A5F0-DBE4B16A613A}">
      <dsp:nvSpPr>
        <dsp:cNvPr id="0" name=""/>
        <dsp:cNvSpPr/>
      </dsp:nvSpPr>
      <dsp:spPr>
        <a:xfrm>
          <a:off x="305458" y="1888703"/>
          <a:ext cx="555379" cy="555379"/>
        </a:xfrm>
        <a:prstGeom prst="rect">
          <a:avLst/>
        </a:prstGeom>
        <a:blipFill>
          <a:blip xmlns:r="http://schemas.openxmlformats.org/officeDocument/2006/relationships" r:embed="rId3">
            <a:duotone>
              <a:prstClr val="black"/>
              <a:schemeClr val="accent2">
                <a:tint val="45000"/>
                <a:satMod val="400000"/>
              </a:schemeClr>
            </a:duotone>
            <a:lum bright="-40000" contrast="-40000"/>
            <a:extLs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01DFF4-E0FB-40D5-B52F-5CC42FF69F34}">
      <dsp:nvSpPr>
        <dsp:cNvPr id="0" name=""/>
        <dsp:cNvSpPr/>
      </dsp:nvSpPr>
      <dsp:spPr>
        <a:xfrm>
          <a:off x="1166296" y="1661502"/>
          <a:ext cx="9260383" cy="1009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68" tIns="106868" rIns="106868" bIns="106868" numCol="1" spcCol="1270" anchor="ctr" anchorCtr="0">
          <a:noAutofit/>
        </a:bodyPr>
        <a:lstStyle/>
        <a:p>
          <a:pPr marL="0" lvl="0" indent="0" algn="l" defTabSz="800100">
            <a:lnSpc>
              <a:spcPct val="100000"/>
            </a:lnSpc>
            <a:spcBef>
              <a:spcPct val="0"/>
            </a:spcBef>
            <a:spcAft>
              <a:spcPct val="35000"/>
            </a:spcAft>
            <a:buNone/>
          </a:pPr>
          <a:r>
            <a:rPr lang="en-US" sz="1800" b="1" i="0" kern="1200"/>
            <a:t>Example:</a:t>
          </a:r>
          <a:r>
            <a:rPr lang="en-US" sz="1800" b="0" i="0" kern="1200"/>
            <a:t> "The timid girl who once hid behind her textbooks, afraid to raise her hand in class, is now the editor-in-chief of the school newspaper, leading a team of aspiring journalists."</a:t>
          </a:r>
          <a:endParaRPr lang="en-US" sz="1800" kern="1200"/>
        </a:p>
      </dsp:txBody>
      <dsp:txXfrm>
        <a:off x="1166296" y="1661502"/>
        <a:ext cx="9260383" cy="1009780"/>
      </dsp:txXfrm>
    </dsp:sp>
    <dsp:sp modelId="{369DDF62-FD02-4F57-B502-AEA48EE6B919}">
      <dsp:nvSpPr>
        <dsp:cNvPr id="0" name=""/>
        <dsp:cNvSpPr/>
      </dsp:nvSpPr>
      <dsp:spPr>
        <a:xfrm>
          <a:off x="0" y="2923728"/>
          <a:ext cx="10426680" cy="10097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8D997D-3659-4047-9DF4-5D8F8903C34D}">
      <dsp:nvSpPr>
        <dsp:cNvPr id="0" name=""/>
        <dsp:cNvSpPr/>
      </dsp:nvSpPr>
      <dsp:spPr>
        <a:xfrm>
          <a:off x="305458" y="3150928"/>
          <a:ext cx="555379" cy="555379"/>
        </a:xfrm>
        <a:prstGeom prst="rect">
          <a:avLst/>
        </a:prstGeom>
        <a:blipFill>
          <a:blip xmlns:r="http://schemas.openxmlformats.org/officeDocument/2006/relationships" r:embed="rId5">
            <a:duotone>
              <a:prstClr val="black"/>
              <a:srgbClr val="D9C3A5">
                <a:tint val="50000"/>
                <a:satMod val="180000"/>
              </a:srgbClr>
            </a:duotone>
            <a:lum bright="-4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DFD1D6-1B72-4BB3-B6E4-450A0A9F90D9}">
      <dsp:nvSpPr>
        <dsp:cNvPr id="0" name=""/>
        <dsp:cNvSpPr/>
      </dsp:nvSpPr>
      <dsp:spPr>
        <a:xfrm>
          <a:off x="1166296" y="2923728"/>
          <a:ext cx="9260383" cy="1009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68" tIns="106868" rIns="106868" bIns="106868" numCol="1" spcCol="1270" anchor="ctr" anchorCtr="0">
          <a:noAutofit/>
        </a:bodyPr>
        <a:lstStyle/>
        <a:p>
          <a:pPr marL="0" lvl="0" indent="0" algn="l" defTabSz="800100">
            <a:lnSpc>
              <a:spcPct val="100000"/>
            </a:lnSpc>
            <a:spcBef>
              <a:spcPct val="0"/>
            </a:spcBef>
            <a:spcAft>
              <a:spcPct val="35000"/>
            </a:spcAft>
            <a:buNone/>
          </a:pPr>
          <a:r>
            <a:rPr lang="en-US" sz="1800" b="0" i="0" kern="1200" dirty="0"/>
            <a:t>This contrast showcases the author's journey of overcoming shyness and embracing leadership.</a:t>
          </a:r>
          <a:endParaRPr lang="en-US" sz="1800" kern="1200" dirty="0"/>
        </a:p>
      </dsp:txBody>
      <dsp:txXfrm>
        <a:off x="1166296" y="2923728"/>
        <a:ext cx="9260383" cy="10097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ECF4D-C310-4CD2-B157-CF4354595E19}">
      <dsp:nvSpPr>
        <dsp:cNvPr id="0" name=""/>
        <dsp:cNvSpPr/>
      </dsp:nvSpPr>
      <dsp:spPr>
        <a:xfrm>
          <a:off x="0" y="293199"/>
          <a:ext cx="6797675" cy="992250"/>
        </a:xfrm>
        <a:prstGeom prst="rect">
          <a:avLst/>
        </a:prstGeom>
        <a:solidFill>
          <a:schemeClr val="dk2">
            <a:alpha val="90000"/>
            <a:tint val="4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12420" rIns="527575"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baseline="0"/>
            <a:t>"In today's society..."</a:t>
          </a:r>
          <a:endParaRPr lang="en-US" sz="1800" kern="1200"/>
        </a:p>
        <a:p>
          <a:pPr marL="171450" lvl="1" indent="-171450" algn="l" defTabSz="800100">
            <a:lnSpc>
              <a:spcPct val="90000"/>
            </a:lnSpc>
            <a:spcBef>
              <a:spcPct val="0"/>
            </a:spcBef>
            <a:spcAft>
              <a:spcPct val="15000"/>
            </a:spcAft>
            <a:buChar char="•"/>
          </a:pPr>
          <a:r>
            <a:rPr lang="en-US" sz="1800" b="0" i="0" kern="1200" baseline="0"/>
            <a:t>"Since the beginning of time..."</a:t>
          </a:r>
          <a:endParaRPr lang="en-US" sz="1800" kern="1200"/>
        </a:p>
      </dsp:txBody>
      <dsp:txXfrm>
        <a:off x="0" y="293199"/>
        <a:ext cx="6797675" cy="992250"/>
      </dsp:txXfrm>
    </dsp:sp>
    <dsp:sp modelId="{8C845CC2-0019-4590-9E94-E0F60E86F093}">
      <dsp:nvSpPr>
        <dsp:cNvPr id="0" name=""/>
        <dsp:cNvSpPr/>
      </dsp:nvSpPr>
      <dsp:spPr>
        <a:xfrm>
          <a:off x="339883" y="71799"/>
          <a:ext cx="4758372" cy="442800"/>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b="1" i="0" kern="1200" baseline="0"/>
            <a:t>The Overused Cliché:</a:t>
          </a:r>
          <a:endParaRPr lang="en-US" sz="1800" kern="1200"/>
        </a:p>
      </dsp:txBody>
      <dsp:txXfrm>
        <a:off x="361499" y="93415"/>
        <a:ext cx="4715140" cy="399568"/>
      </dsp:txXfrm>
    </dsp:sp>
    <dsp:sp modelId="{06E70F67-7916-4AFA-89C7-6FFC6D048CA8}">
      <dsp:nvSpPr>
        <dsp:cNvPr id="0" name=""/>
        <dsp:cNvSpPr/>
      </dsp:nvSpPr>
      <dsp:spPr>
        <a:xfrm>
          <a:off x="0" y="1587849"/>
          <a:ext cx="6797675" cy="696937"/>
        </a:xfrm>
        <a:prstGeom prst="rect">
          <a:avLst/>
        </a:prstGeom>
        <a:solidFill>
          <a:schemeClr val="dk2">
            <a:alpha val="90000"/>
            <a:tint val="4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12420" rIns="527575"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baseline="0"/>
            <a:t>"According to Merriam-Webster, X is defined as..."</a:t>
          </a:r>
          <a:endParaRPr lang="en-US" sz="1800" kern="1200"/>
        </a:p>
      </dsp:txBody>
      <dsp:txXfrm>
        <a:off x="0" y="1587849"/>
        <a:ext cx="6797675" cy="696937"/>
      </dsp:txXfrm>
    </dsp:sp>
    <dsp:sp modelId="{5781AB3E-E10F-46F4-8387-353ACB8BDC19}">
      <dsp:nvSpPr>
        <dsp:cNvPr id="0" name=""/>
        <dsp:cNvSpPr/>
      </dsp:nvSpPr>
      <dsp:spPr>
        <a:xfrm>
          <a:off x="339883" y="1366449"/>
          <a:ext cx="4758372" cy="442800"/>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t>The Dictionary Definition:</a:t>
          </a:r>
          <a:endParaRPr lang="en-US" sz="1800" kern="1200" dirty="0"/>
        </a:p>
      </dsp:txBody>
      <dsp:txXfrm>
        <a:off x="361499" y="1388065"/>
        <a:ext cx="4715140" cy="399568"/>
      </dsp:txXfrm>
    </dsp:sp>
    <dsp:sp modelId="{5F18AF7C-37B9-4722-9A77-547454582F9D}">
      <dsp:nvSpPr>
        <dsp:cNvPr id="0" name=""/>
        <dsp:cNvSpPr/>
      </dsp:nvSpPr>
      <dsp:spPr>
        <a:xfrm>
          <a:off x="0" y="2587187"/>
          <a:ext cx="6797675" cy="992250"/>
        </a:xfrm>
        <a:prstGeom prst="rect">
          <a:avLst/>
        </a:prstGeom>
        <a:solidFill>
          <a:schemeClr val="dk2">
            <a:alpha val="90000"/>
            <a:tint val="4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12420" rIns="527575"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baseline="0"/>
            <a:t>"Everyone knows that..."</a:t>
          </a:r>
          <a:endParaRPr lang="en-US" sz="1800" kern="1200"/>
        </a:p>
        <a:p>
          <a:pPr marL="171450" lvl="1" indent="-171450" algn="l" defTabSz="800100">
            <a:lnSpc>
              <a:spcPct val="90000"/>
            </a:lnSpc>
            <a:spcBef>
              <a:spcPct val="0"/>
            </a:spcBef>
            <a:spcAft>
              <a:spcPct val="15000"/>
            </a:spcAft>
            <a:buChar char="•"/>
          </a:pPr>
          <a:r>
            <a:rPr lang="en-US" sz="1800" b="0" i="0" kern="1200" baseline="0" dirty="0"/>
            <a:t>"Many people believe..."</a:t>
          </a:r>
          <a:endParaRPr lang="en-US" sz="1800" kern="1200" dirty="0"/>
        </a:p>
      </dsp:txBody>
      <dsp:txXfrm>
        <a:off x="0" y="2587187"/>
        <a:ext cx="6797675" cy="992250"/>
      </dsp:txXfrm>
    </dsp:sp>
    <dsp:sp modelId="{8CA4AA7B-CC98-453D-A5AA-420B6567A61C}">
      <dsp:nvSpPr>
        <dsp:cNvPr id="0" name=""/>
        <dsp:cNvSpPr/>
      </dsp:nvSpPr>
      <dsp:spPr>
        <a:xfrm>
          <a:off x="339883" y="2365787"/>
          <a:ext cx="4758372" cy="442800"/>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b="1" i="0" kern="1200" baseline="0"/>
            <a:t>The Vague Generalization:</a:t>
          </a:r>
          <a:endParaRPr lang="en-US" sz="1800" kern="1200"/>
        </a:p>
      </dsp:txBody>
      <dsp:txXfrm>
        <a:off x="361499" y="2387403"/>
        <a:ext cx="4715140" cy="399568"/>
      </dsp:txXfrm>
    </dsp:sp>
    <dsp:sp modelId="{CEF76CC6-E6FE-4A31-80F4-CE1A7B303E1E}">
      <dsp:nvSpPr>
        <dsp:cNvPr id="0" name=""/>
        <dsp:cNvSpPr/>
      </dsp:nvSpPr>
      <dsp:spPr>
        <a:xfrm>
          <a:off x="0" y="3881837"/>
          <a:ext cx="6797675" cy="696937"/>
        </a:xfrm>
        <a:prstGeom prst="rect">
          <a:avLst/>
        </a:prstGeom>
        <a:solidFill>
          <a:schemeClr val="dk2">
            <a:alpha val="90000"/>
            <a:tint val="4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12420" rIns="527575"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baseline="0" dirty="0"/>
            <a:t>A question that has no real connection to the essay's topic.</a:t>
          </a:r>
          <a:endParaRPr lang="en-US" sz="1800" kern="1200" dirty="0"/>
        </a:p>
      </dsp:txBody>
      <dsp:txXfrm>
        <a:off x="0" y="3881837"/>
        <a:ext cx="6797675" cy="696937"/>
      </dsp:txXfrm>
    </dsp:sp>
    <dsp:sp modelId="{7BBAE638-D8B1-4625-9583-B6B517837315}">
      <dsp:nvSpPr>
        <dsp:cNvPr id="0" name=""/>
        <dsp:cNvSpPr/>
      </dsp:nvSpPr>
      <dsp:spPr>
        <a:xfrm>
          <a:off x="339883" y="3660437"/>
          <a:ext cx="4758372" cy="442800"/>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t>The Irrelevant Question:</a:t>
          </a:r>
          <a:endParaRPr lang="en-US" sz="1800" kern="1200" dirty="0"/>
        </a:p>
      </dsp:txBody>
      <dsp:txXfrm>
        <a:off x="361499" y="3682053"/>
        <a:ext cx="4715140" cy="399568"/>
      </dsp:txXfrm>
    </dsp:sp>
    <dsp:sp modelId="{9A92A7EE-F707-47D5-8428-9F7C370F2043}">
      <dsp:nvSpPr>
        <dsp:cNvPr id="0" name=""/>
        <dsp:cNvSpPr/>
      </dsp:nvSpPr>
      <dsp:spPr>
        <a:xfrm>
          <a:off x="0" y="4881174"/>
          <a:ext cx="6797675" cy="696937"/>
        </a:xfrm>
        <a:prstGeom prst="rect">
          <a:avLst/>
        </a:prstGeom>
        <a:solidFill>
          <a:schemeClr val="dk2">
            <a:alpha val="90000"/>
            <a:tint val="4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12420" rIns="527575"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baseline="0" dirty="0"/>
            <a:t>Get to the point quickly. </a:t>
          </a:r>
          <a:endParaRPr lang="en-US" sz="1800" kern="1200" dirty="0"/>
        </a:p>
      </dsp:txBody>
      <dsp:txXfrm>
        <a:off x="0" y="4881174"/>
        <a:ext cx="6797675" cy="696937"/>
      </dsp:txXfrm>
    </dsp:sp>
    <dsp:sp modelId="{C4ACF15B-B29C-4697-894F-1E53B3CBC4BB}">
      <dsp:nvSpPr>
        <dsp:cNvPr id="0" name=""/>
        <dsp:cNvSpPr/>
      </dsp:nvSpPr>
      <dsp:spPr>
        <a:xfrm>
          <a:off x="339883" y="4659774"/>
          <a:ext cx="4758372" cy="442800"/>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b="1" i="0" kern="1200" baseline="0"/>
            <a:t>The Long, Rambling Introduction:</a:t>
          </a:r>
          <a:endParaRPr lang="en-US" sz="1800" kern="1200"/>
        </a:p>
      </dsp:txBody>
      <dsp:txXfrm>
        <a:off x="361499" y="4681390"/>
        <a:ext cx="4715140"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524534-9969-4CB2-9ABD-C21CB6C0DCA9}"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785E3-51D0-49B5-A3F2-7F4742E743D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76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24534-9969-4CB2-9ABD-C21CB6C0DCA9}"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25111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24534-9969-4CB2-9ABD-C21CB6C0DCA9}"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268008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24534-9969-4CB2-9ABD-C21CB6C0DCA9}"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38669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524534-9969-4CB2-9ABD-C21CB6C0DCA9}"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785E3-51D0-49B5-A3F2-7F4742E743D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50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524534-9969-4CB2-9ABD-C21CB6C0DCA9}"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3091759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524534-9969-4CB2-9ABD-C21CB6C0DCA9}"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52755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524534-9969-4CB2-9ABD-C21CB6C0DCA9}"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187245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B524534-9969-4CB2-9ABD-C21CB6C0DCA9}" type="datetimeFigureOut">
              <a:rPr lang="en-US" smtClean="0"/>
              <a:t>5/24/2024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180760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524534-9969-4CB2-9ABD-C21CB6C0DCA9}" type="datetimeFigureOut">
              <a:rPr lang="en-US" smtClean="0"/>
              <a:t>5/24/2024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250824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524534-9969-4CB2-9ABD-C21CB6C0DCA9}"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4291616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B524534-9969-4CB2-9ABD-C21CB6C0DCA9}" type="datetimeFigureOut">
              <a:rPr lang="en-US" smtClean="0"/>
              <a:t>5/24/2024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1B785E3-51D0-49B5-A3F2-7F4742E743D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41846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hyperlink" Target="https://theproductivityexperts.com/how-strong-is-your-foundation/" TargetMode="External"/><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pngplay.com/image/tag/more-info"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vectorstock.com/royalty-free-vector/compass-north-vector-6000048" TargetMode="External"/><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ngall.com/checklist-png/"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guillermopareja.com/en/digital-marketing/sales-funnels-how-to-use-them/"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Parts of the Essay: The 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AC65-F477-A4C2-94C6-27673CD0348B}"/>
              </a:ext>
            </a:extLst>
          </p:cNvPr>
          <p:cNvSpPr>
            <a:spLocks noGrp="1"/>
          </p:cNvSpPr>
          <p:nvPr>
            <p:ph type="title"/>
          </p:nvPr>
        </p:nvSpPr>
        <p:spPr>
          <a:xfrm>
            <a:off x="1097280" y="286603"/>
            <a:ext cx="10058400" cy="1450757"/>
          </a:xfrm>
        </p:spPr>
        <p:txBody>
          <a:bodyPr>
            <a:normAutofit/>
          </a:bodyPr>
          <a:lstStyle/>
          <a:p>
            <a:r>
              <a:rPr lang="en-US" dirty="0"/>
              <a:t>The Powerful Quote</a:t>
            </a:r>
          </a:p>
        </p:txBody>
      </p:sp>
      <p:graphicFrame>
        <p:nvGraphicFramePr>
          <p:cNvPr id="9" name="Content Placeholder 2">
            <a:extLst>
              <a:ext uri="{FF2B5EF4-FFF2-40B4-BE49-F238E27FC236}">
                <a16:creationId xmlns:a16="http://schemas.microsoft.com/office/drawing/2014/main" id="{66339608-CD37-17A5-BD76-16EBC8693396}"/>
              </a:ext>
            </a:extLst>
          </p:cNvPr>
          <p:cNvGraphicFramePr>
            <a:graphicFrameLocks noGrp="1"/>
          </p:cNvGraphicFramePr>
          <p:nvPr>
            <p:ph idx="1"/>
            <p:extLst>
              <p:ext uri="{D42A27DB-BD31-4B8C-83A1-F6EECF244321}">
                <p14:modId xmlns:p14="http://schemas.microsoft.com/office/powerpoint/2010/main" val="2781506050"/>
              </p:ext>
            </p:extLst>
          </p:nvPr>
        </p:nvGraphicFramePr>
        <p:xfrm>
          <a:off x="1097280" y="1737360"/>
          <a:ext cx="10459731" cy="3978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602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AC65-F477-A4C2-94C6-27673CD0348B}"/>
              </a:ext>
            </a:extLst>
          </p:cNvPr>
          <p:cNvSpPr>
            <a:spLocks noGrp="1"/>
          </p:cNvSpPr>
          <p:nvPr>
            <p:ph type="title"/>
          </p:nvPr>
        </p:nvSpPr>
        <p:spPr>
          <a:xfrm>
            <a:off x="1097280" y="286603"/>
            <a:ext cx="10058400" cy="1450757"/>
          </a:xfrm>
        </p:spPr>
        <p:txBody>
          <a:bodyPr>
            <a:normAutofit/>
          </a:bodyPr>
          <a:lstStyle/>
          <a:p>
            <a:r>
              <a:rPr lang="en-US" dirty="0"/>
              <a:t>The Contrast Statement</a:t>
            </a:r>
          </a:p>
        </p:txBody>
      </p:sp>
      <p:graphicFrame>
        <p:nvGraphicFramePr>
          <p:cNvPr id="9" name="Content Placeholder 2">
            <a:extLst>
              <a:ext uri="{FF2B5EF4-FFF2-40B4-BE49-F238E27FC236}">
                <a16:creationId xmlns:a16="http://schemas.microsoft.com/office/drawing/2014/main" id="{66339608-CD37-17A5-BD76-16EBC8693396}"/>
              </a:ext>
            </a:extLst>
          </p:cNvPr>
          <p:cNvGraphicFramePr>
            <a:graphicFrameLocks noGrp="1"/>
          </p:cNvGraphicFramePr>
          <p:nvPr>
            <p:ph idx="1"/>
            <p:extLst>
              <p:ext uri="{D42A27DB-BD31-4B8C-83A1-F6EECF244321}">
                <p14:modId xmlns:p14="http://schemas.microsoft.com/office/powerpoint/2010/main" val="2765760998"/>
              </p:ext>
            </p:extLst>
          </p:nvPr>
        </p:nvGraphicFramePr>
        <p:xfrm>
          <a:off x="1097280" y="1737360"/>
          <a:ext cx="10426680" cy="3934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6386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265317-FB6D-20E0-C869-5C537852F0E9}"/>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Attention Grabbers to Avoid</a:t>
            </a:r>
          </a:p>
        </p:txBody>
      </p:sp>
      <p:sp>
        <p:nvSpPr>
          <p:cNvPr id="40" name="Rectangle 39">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2" name="Rectangle 1">
            <a:extLst>
              <a:ext uri="{FF2B5EF4-FFF2-40B4-BE49-F238E27FC236}">
                <a16:creationId xmlns:a16="http://schemas.microsoft.com/office/drawing/2014/main" id="{6E7475C5-5BCE-4AB3-C095-BE9AD6A4FF94}"/>
              </a:ext>
            </a:extLst>
          </p:cNvPr>
          <p:cNvGraphicFramePr>
            <a:graphicFrameLocks noGrp="1"/>
          </p:cNvGraphicFramePr>
          <p:nvPr>
            <p:ph idx="1"/>
            <p:extLst>
              <p:ext uri="{D42A27DB-BD31-4B8C-83A1-F6EECF244321}">
                <p14:modId xmlns:p14="http://schemas.microsoft.com/office/powerpoint/2010/main" val="23750185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5390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0640222-696A-8401-6828-CF4E399A6E11}"/>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Choosing the Right Hook</a:t>
            </a:r>
          </a:p>
        </p:txBody>
      </p:sp>
      <p:sp>
        <p:nvSpPr>
          <p:cNvPr id="23" name="Rectangle 2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4" name="Rectangle 1">
            <a:extLst>
              <a:ext uri="{FF2B5EF4-FFF2-40B4-BE49-F238E27FC236}">
                <a16:creationId xmlns:a16="http://schemas.microsoft.com/office/drawing/2014/main" id="{FE817E6B-7C5B-3D86-A72C-5285164FB5EA}"/>
              </a:ext>
            </a:extLst>
          </p:cNvPr>
          <p:cNvGraphicFramePr>
            <a:graphicFrameLocks noGrp="1"/>
          </p:cNvGraphicFramePr>
          <p:nvPr>
            <p:ph idx="1"/>
            <p:extLst>
              <p:ext uri="{D42A27DB-BD31-4B8C-83A1-F6EECF244321}">
                <p14:modId xmlns:p14="http://schemas.microsoft.com/office/powerpoint/2010/main" val="221806325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645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955-D6DC-D1A9-BE10-926000C9ACEC}"/>
              </a:ext>
            </a:extLst>
          </p:cNvPr>
          <p:cNvSpPr>
            <a:spLocks noGrp="1"/>
          </p:cNvSpPr>
          <p:nvPr>
            <p:ph type="title"/>
          </p:nvPr>
        </p:nvSpPr>
        <p:spPr/>
        <p:txBody>
          <a:bodyPr/>
          <a:lstStyle/>
          <a:p>
            <a:r>
              <a:rPr lang="en-US"/>
              <a:t>Tips for Crafting the Perfect Hook</a:t>
            </a:r>
            <a:endParaRPr lang="en-US" dirty="0"/>
          </a:p>
        </p:txBody>
      </p:sp>
      <p:graphicFrame>
        <p:nvGraphicFramePr>
          <p:cNvPr id="20" name="Rectangle 1">
            <a:extLst>
              <a:ext uri="{FF2B5EF4-FFF2-40B4-BE49-F238E27FC236}">
                <a16:creationId xmlns:a16="http://schemas.microsoft.com/office/drawing/2014/main" id="{FB384B87-00C4-7486-06EA-5D0BD339AFC0}"/>
              </a:ext>
            </a:extLst>
          </p:cNvPr>
          <p:cNvGraphicFramePr>
            <a:graphicFrameLocks noGrp="1"/>
          </p:cNvGraphicFramePr>
          <p:nvPr>
            <p:ph idx="1"/>
            <p:extLst>
              <p:ext uri="{D42A27DB-BD31-4B8C-83A1-F6EECF244321}">
                <p14:modId xmlns:p14="http://schemas.microsoft.com/office/powerpoint/2010/main" val="1516606302"/>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055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05CE-377F-E6A3-0FF7-8F421837C416}"/>
              </a:ext>
            </a:extLst>
          </p:cNvPr>
          <p:cNvSpPr>
            <a:spLocks noGrp="1"/>
          </p:cNvSpPr>
          <p:nvPr>
            <p:ph type="title"/>
          </p:nvPr>
        </p:nvSpPr>
        <p:spPr>
          <a:xfrm>
            <a:off x="1097280" y="286603"/>
            <a:ext cx="10058400" cy="1450757"/>
          </a:xfrm>
        </p:spPr>
        <p:txBody>
          <a:bodyPr>
            <a:normAutofit/>
          </a:bodyPr>
          <a:lstStyle/>
          <a:p>
            <a:r>
              <a:rPr lang="en-US" dirty="0"/>
              <a:t>Why It’s Worth the Effort</a:t>
            </a:r>
          </a:p>
        </p:txBody>
      </p:sp>
      <p:graphicFrame>
        <p:nvGraphicFramePr>
          <p:cNvPr id="28" name="Content Placeholder 2">
            <a:extLst>
              <a:ext uri="{FF2B5EF4-FFF2-40B4-BE49-F238E27FC236}">
                <a16:creationId xmlns:a16="http://schemas.microsoft.com/office/drawing/2014/main" id="{3D6026B8-7BAD-CF69-16A5-F4FD8B305F2B}"/>
              </a:ext>
            </a:extLst>
          </p:cNvPr>
          <p:cNvGraphicFramePr>
            <a:graphicFrameLocks noGrp="1"/>
          </p:cNvGraphicFramePr>
          <p:nvPr>
            <p:ph idx="1"/>
            <p:extLst>
              <p:ext uri="{D42A27DB-BD31-4B8C-83A1-F6EECF244321}">
                <p14:modId xmlns:p14="http://schemas.microsoft.com/office/powerpoint/2010/main" val="80442606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4536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9F38109-6CA7-491B-A6A4-D2A06300E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5B234AB-EA3F-64C6-03D0-3E3B1C4C5C10}"/>
              </a:ext>
            </a:extLst>
          </p:cNvPr>
          <p:cNvSpPr>
            <a:spLocks noGrp="1"/>
          </p:cNvSpPr>
          <p:nvPr>
            <p:ph type="ctrTitle"/>
          </p:nvPr>
        </p:nvSpPr>
        <p:spPr>
          <a:xfrm>
            <a:off x="6730000" y="639097"/>
            <a:ext cx="4813072" cy="3686015"/>
          </a:xfrm>
        </p:spPr>
        <p:txBody>
          <a:bodyPr>
            <a:normAutofit/>
          </a:bodyPr>
          <a:lstStyle/>
          <a:p>
            <a:r>
              <a:rPr lang="en-US" sz="4800" i="0" dirty="0">
                <a:effectLst/>
                <a:highlight>
                  <a:srgbClr val="FFFFFF"/>
                </a:highlight>
              </a:rPr>
              <a:t>Building a Strong Foundation:</a:t>
            </a:r>
            <a:endParaRPr lang="en-US" sz="4800" dirty="0"/>
          </a:p>
        </p:txBody>
      </p:sp>
      <p:sp>
        <p:nvSpPr>
          <p:cNvPr id="5" name="Subtitle 4">
            <a:extLst>
              <a:ext uri="{FF2B5EF4-FFF2-40B4-BE49-F238E27FC236}">
                <a16:creationId xmlns:a16="http://schemas.microsoft.com/office/drawing/2014/main" id="{12F98959-E111-64AB-8C89-C7ABA6462B65}"/>
              </a:ext>
            </a:extLst>
          </p:cNvPr>
          <p:cNvSpPr>
            <a:spLocks noGrp="1"/>
          </p:cNvSpPr>
          <p:nvPr>
            <p:ph type="subTitle" idx="1"/>
          </p:nvPr>
        </p:nvSpPr>
        <p:spPr>
          <a:xfrm>
            <a:off x="6729999" y="4455621"/>
            <a:ext cx="4829101" cy="1238616"/>
          </a:xfrm>
        </p:spPr>
        <p:txBody>
          <a:bodyPr>
            <a:normAutofit/>
          </a:bodyPr>
          <a:lstStyle/>
          <a:p>
            <a:r>
              <a:rPr lang="en-US" b="1" i="0" dirty="0">
                <a:solidFill>
                  <a:schemeClr val="tx1">
                    <a:lumMod val="85000"/>
                    <a:lumOff val="15000"/>
                  </a:schemeClr>
                </a:solidFill>
                <a:effectLst/>
                <a:highlight>
                  <a:srgbClr val="FFFFFF"/>
                </a:highlight>
              </a:rPr>
              <a:t>The Role of Background Information in Essay Introductions</a:t>
            </a:r>
            <a:endParaRPr lang="en-US" dirty="0">
              <a:solidFill>
                <a:schemeClr val="tx1">
                  <a:lumMod val="85000"/>
                  <a:lumOff val="15000"/>
                </a:schemeClr>
              </a:solidFill>
            </a:endParaRPr>
          </a:p>
        </p:txBody>
      </p:sp>
      <p:pic>
        <p:nvPicPr>
          <p:cNvPr id="3" name="Picture 2" descr="A person putting a brick into a wall">
            <a:extLst>
              <a:ext uri="{FF2B5EF4-FFF2-40B4-BE49-F238E27FC236}">
                <a16:creationId xmlns:a16="http://schemas.microsoft.com/office/drawing/2014/main" id="{907B4ACA-ACC3-C5E8-293F-0064AFE5B58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673" r="11785" b="2"/>
          <a:stretch/>
        </p:blipFill>
        <p:spPr>
          <a:xfrm>
            <a:off x="633999" y="640081"/>
            <a:ext cx="5462001" cy="5054156"/>
          </a:xfrm>
          <a:prstGeom prst="rect">
            <a:avLst/>
          </a:prstGeom>
        </p:spPr>
      </p:pic>
      <p:cxnSp>
        <p:nvCxnSpPr>
          <p:cNvPr id="45" name="Straight Connector 44">
            <a:extLst>
              <a:ext uri="{FF2B5EF4-FFF2-40B4-BE49-F238E27FC236}">
                <a16:creationId xmlns:a16="http://schemas.microsoft.com/office/drawing/2014/main" id="{107708C9-4DE8-42DC-8556-86EFA6F0BB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8093E2E4-CE1B-4314-8AD0-0555B7CAC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9" name="Rectangle 48">
            <a:extLst>
              <a:ext uri="{FF2B5EF4-FFF2-40B4-BE49-F238E27FC236}">
                <a16:creationId xmlns:a16="http://schemas.microsoft.com/office/drawing/2014/main" id="{A8D8D66C-6E87-4017-8A48-ED6A4578A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67660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0F5DF-0104-38F5-4C1B-B84C28028B72}"/>
              </a:ext>
            </a:extLst>
          </p:cNvPr>
          <p:cNvSpPr>
            <a:spLocks noGrp="1"/>
          </p:cNvSpPr>
          <p:nvPr>
            <p:ph type="title"/>
          </p:nvPr>
        </p:nvSpPr>
        <p:spPr>
          <a:xfrm>
            <a:off x="1097280" y="286603"/>
            <a:ext cx="10058400" cy="1450757"/>
          </a:xfrm>
        </p:spPr>
        <p:txBody>
          <a:bodyPr>
            <a:normAutofit/>
          </a:bodyPr>
          <a:lstStyle/>
          <a:p>
            <a:r>
              <a:rPr lang="en-US" i="0" dirty="0">
                <a:effectLst/>
                <a:highlight>
                  <a:srgbClr val="FFFFFF"/>
                </a:highlight>
              </a:rPr>
              <a:t>What is Background Information?</a:t>
            </a:r>
            <a:endParaRPr lang="en-US" dirty="0"/>
          </a:p>
        </p:txBody>
      </p:sp>
      <p:sp>
        <p:nvSpPr>
          <p:cNvPr id="3" name="Content Placeholder 2">
            <a:extLst>
              <a:ext uri="{FF2B5EF4-FFF2-40B4-BE49-F238E27FC236}">
                <a16:creationId xmlns:a16="http://schemas.microsoft.com/office/drawing/2014/main" id="{9C6FAFD2-A118-C31D-DCAA-7679AA7083C5}"/>
              </a:ext>
            </a:extLst>
          </p:cNvPr>
          <p:cNvSpPr>
            <a:spLocks noGrp="1"/>
          </p:cNvSpPr>
          <p:nvPr>
            <p:ph idx="1"/>
          </p:nvPr>
        </p:nvSpPr>
        <p:spPr>
          <a:xfrm>
            <a:off x="1097279" y="1845734"/>
            <a:ext cx="6454987" cy="4023360"/>
          </a:xfrm>
        </p:spPr>
        <p:txBody>
          <a:bodyPr>
            <a:normAutofit/>
          </a:bodyPr>
          <a:lstStyle/>
          <a:p>
            <a:pPr>
              <a:buFont typeface="Arial" panose="020B0604020202020204" pitchFamily="34" charset="0"/>
              <a:buChar char="•"/>
            </a:pPr>
            <a:r>
              <a:rPr lang="en-US" sz="2400" b="0" i="0" dirty="0">
                <a:effectLst/>
                <a:highlight>
                  <a:srgbClr val="FFFFFF"/>
                </a:highlight>
                <a:latin typeface="Google Sans"/>
              </a:rPr>
              <a:t>Contextual details relevant to your topic</a:t>
            </a:r>
          </a:p>
          <a:p>
            <a:pPr>
              <a:buFont typeface="Arial" panose="020B0604020202020204" pitchFamily="34" charset="0"/>
              <a:buChar char="•"/>
            </a:pPr>
            <a:r>
              <a:rPr lang="en-US" sz="2400" b="0" i="0" dirty="0">
                <a:effectLst/>
                <a:highlight>
                  <a:srgbClr val="FFFFFF"/>
                </a:highlight>
                <a:latin typeface="Google Sans"/>
              </a:rPr>
              <a:t>Definitions of key terms or concepts</a:t>
            </a:r>
          </a:p>
          <a:p>
            <a:pPr>
              <a:buFont typeface="Arial" panose="020B0604020202020204" pitchFamily="34" charset="0"/>
              <a:buChar char="•"/>
            </a:pPr>
            <a:r>
              <a:rPr lang="en-US" sz="2400" b="0" i="0" dirty="0">
                <a:effectLst/>
                <a:highlight>
                  <a:srgbClr val="FFFFFF"/>
                </a:highlight>
                <a:latin typeface="Google Sans"/>
              </a:rPr>
              <a:t>Brief overview of relevant research or theories</a:t>
            </a:r>
          </a:p>
          <a:p>
            <a:pPr>
              <a:buFont typeface="Arial" panose="020B0604020202020204" pitchFamily="34" charset="0"/>
              <a:buChar char="•"/>
            </a:pPr>
            <a:r>
              <a:rPr lang="en-US" sz="2400" b="0" i="0" dirty="0">
                <a:effectLst/>
                <a:highlight>
                  <a:srgbClr val="FFFFFF"/>
                </a:highlight>
                <a:latin typeface="Google Sans"/>
              </a:rPr>
              <a:t>Historical context or current events (if applicable)</a:t>
            </a:r>
          </a:p>
          <a:p>
            <a:pPr marL="0" indent="0">
              <a:buNone/>
            </a:pPr>
            <a:endParaRPr lang="en-US" dirty="0"/>
          </a:p>
        </p:txBody>
      </p:sp>
      <p:pic>
        <p:nvPicPr>
          <p:cNvPr id="23" name="Picture 22" descr="A blue and white button with a white letter&#10;&#10;Description automatically generated">
            <a:extLst>
              <a:ext uri="{FF2B5EF4-FFF2-40B4-BE49-F238E27FC236}">
                <a16:creationId xmlns:a16="http://schemas.microsoft.com/office/drawing/2014/main" id="{F9C52215-1582-E07B-5D89-5D4D1042FB5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20570" y="2084269"/>
            <a:ext cx="3135109" cy="3135109"/>
          </a:xfrm>
          <a:prstGeom prst="rect">
            <a:avLst/>
          </a:prstGeom>
        </p:spPr>
      </p:pic>
    </p:spTree>
    <p:extLst>
      <p:ext uri="{BB962C8B-B14F-4D97-AF65-F5344CB8AC3E}">
        <p14:creationId xmlns:p14="http://schemas.microsoft.com/office/powerpoint/2010/main" val="1643559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A5B822-8FC6-F48C-FC6B-116CBEB0C350}"/>
              </a:ext>
            </a:extLst>
          </p:cNvPr>
          <p:cNvSpPr>
            <a:spLocks noGrp="1"/>
          </p:cNvSpPr>
          <p:nvPr>
            <p:ph type="title"/>
          </p:nvPr>
        </p:nvSpPr>
        <p:spPr>
          <a:xfrm>
            <a:off x="5181601" y="634946"/>
            <a:ext cx="6368142" cy="1450757"/>
          </a:xfrm>
        </p:spPr>
        <p:txBody>
          <a:bodyPr>
            <a:normAutofit/>
          </a:bodyPr>
          <a:lstStyle/>
          <a:p>
            <a:r>
              <a:rPr lang="en-US" i="0">
                <a:effectLst/>
                <a:highlight>
                  <a:srgbClr val="FFFFFF"/>
                </a:highlight>
              </a:rPr>
              <a:t>Why is Background Information Important?</a:t>
            </a:r>
            <a:endParaRPr lang="en-US"/>
          </a:p>
        </p:txBody>
      </p:sp>
      <p:pic>
        <p:nvPicPr>
          <p:cNvPr id="5" name="Picture 4" descr="A compass with a blue arrow pointing to the north">
            <a:extLst>
              <a:ext uri="{FF2B5EF4-FFF2-40B4-BE49-F238E27FC236}">
                <a16:creationId xmlns:a16="http://schemas.microsoft.com/office/drawing/2014/main" id="{D1A8B494-1546-178E-A060-67D79856F57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08" r="30525" b="7621"/>
          <a:stretch/>
        </p:blipFill>
        <p:spPr>
          <a:xfrm>
            <a:off x="0" y="0"/>
            <a:ext cx="4605454" cy="6857999"/>
          </a:xfrm>
          <a:prstGeom prst="rect">
            <a:avLst/>
          </a:prstGeom>
        </p:spPr>
      </p:pic>
      <p:cxnSp>
        <p:nvCxnSpPr>
          <p:cNvPr id="33" name="Straight Connector 3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E5AA12-50A7-7B80-6908-2D304FC0B062}"/>
              </a:ext>
            </a:extLst>
          </p:cNvPr>
          <p:cNvSpPr>
            <a:spLocks noGrp="1"/>
          </p:cNvSpPr>
          <p:nvPr>
            <p:ph idx="1"/>
          </p:nvPr>
        </p:nvSpPr>
        <p:spPr>
          <a:xfrm>
            <a:off x="5181601" y="2198914"/>
            <a:ext cx="6368142" cy="3670180"/>
          </a:xfrm>
        </p:spPr>
        <p:txBody>
          <a:bodyPr>
            <a:normAutofit/>
          </a:bodyPr>
          <a:lstStyle/>
          <a:p>
            <a:pPr>
              <a:buFont typeface="Arial" panose="020B0604020202020204" pitchFamily="34" charset="0"/>
              <a:buChar char="•"/>
            </a:pPr>
            <a:r>
              <a:rPr lang="en-US" sz="2400" b="0" i="0" dirty="0">
                <a:effectLst/>
                <a:highlight>
                  <a:srgbClr val="FFFFFF"/>
                </a:highlight>
                <a:latin typeface="Google Sans"/>
              </a:rPr>
              <a:t>Provides context for your thesis statement</a:t>
            </a:r>
          </a:p>
          <a:p>
            <a:pPr>
              <a:buFont typeface="Arial" panose="020B0604020202020204" pitchFamily="34" charset="0"/>
              <a:buChar char="•"/>
            </a:pPr>
            <a:r>
              <a:rPr lang="en-US" sz="2400" b="0" i="0" dirty="0">
                <a:effectLst/>
                <a:highlight>
                  <a:srgbClr val="FFFFFF"/>
                </a:highlight>
                <a:latin typeface="Google Sans"/>
              </a:rPr>
              <a:t>Orients the reader to your topic</a:t>
            </a:r>
          </a:p>
          <a:p>
            <a:pPr>
              <a:buFont typeface="Arial" panose="020B0604020202020204" pitchFamily="34" charset="0"/>
              <a:buChar char="•"/>
            </a:pPr>
            <a:r>
              <a:rPr lang="en-US" sz="2400" b="0" i="0" dirty="0">
                <a:effectLst/>
                <a:highlight>
                  <a:srgbClr val="FFFFFF"/>
                </a:highlight>
                <a:latin typeface="Google Sans"/>
              </a:rPr>
              <a:t>Establishes your credibility as a writer</a:t>
            </a:r>
          </a:p>
          <a:p>
            <a:pPr>
              <a:buFont typeface="Arial" panose="020B0604020202020204" pitchFamily="34" charset="0"/>
              <a:buChar char="•"/>
            </a:pPr>
            <a:r>
              <a:rPr lang="en-US" sz="2400" b="0" i="0" dirty="0">
                <a:effectLst/>
                <a:highlight>
                  <a:srgbClr val="FFFFFF"/>
                </a:highlight>
                <a:latin typeface="Google Sans"/>
              </a:rPr>
              <a:t>Helps the reader understand the significance of your argument</a:t>
            </a:r>
          </a:p>
          <a:p>
            <a:endParaRPr lang="en-US" dirty="0"/>
          </a:p>
        </p:txBody>
      </p:sp>
    </p:spTree>
    <p:extLst>
      <p:ext uri="{BB962C8B-B14F-4D97-AF65-F5344CB8AC3E}">
        <p14:creationId xmlns:p14="http://schemas.microsoft.com/office/powerpoint/2010/main" val="2526121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719F6-116D-721A-D017-1EC8352C999E}"/>
              </a:ext>
            </a:extLst>
          </p:cNvPr>
          <p:cNvSpPr>
            <a:spLocks noGrp="1"/>
          </p:cNvSpPr>
          <p:nvPr>
            <p:ph type="title"/>
          </p:nvPr>
        </p:nvSpPr>
        <p:spPr>
          <a:xfrm>
            <a:off x="1097280" y="286603"/>
            <a:ext cx="10058400" cy="1450757"/>
          </a:xfrm>
        </p:spPr>
        <p:txBody>
          <a:bodyPr>
            <a:normAutofit/>
          </a:bodyPr>
          <a:lstStyle/>
          <a:p>
            <a:r>
              <a:rPr lang="en-US"/>
              <a:t>Qualities of Effective Background Information</a:t>
            </a:r>
          </a:p>
        </p:txBody>
      </p:sp>
      <p:sp>
        <p:nvSpPr>
          <p:cNvPr id="3" name="Content Placeholder 2">
            <a:extLst>
              <a:ext uri="{FF2B5EF4-FFF2-40B4-BE49-F238E27FC236}">
                <a16:creationId xmlns:a16="http://schemas.microsoft.com/office/drawing/2014/main" id="{147104EE-54BD-233E-10B4-8770F8A49AE3}"/>
              </a:ext>
            </a:extLst>
          </p:cNvPr>
          <p:cNvSpPr>
            <a:spLocks noGrp="1"/>
          </p:cNvSpPr>
          <p:nvPr>
            <p:ph idx="1"/>
          </p:nvPr>
        </p:nvSpPr>
        <p:spPr>
          <a:xfrm>
            <a:off x="1097279" y="1845734"/>
            <a:ext cx="6454987" cy="4023360"/>
          </a:xfrm>
        </p:spPr>
        <p:txBody>
          <a:bodyPr>
            <a:normAutofit/>
          </a:bodyPr>
          <a:lstStyle/>
          <a:p>
            <a:pPr marL="344488" indent="-233363">
              <a:buFont typeface="Arial" panose="020B0604020202020204" pitchFamily="34" charset="0"/>
              <a:buChar char="•"/>
            </a:pPr>
            <a:r>
              <a:rPr lang="en-US" sz="2400" dirty="0"/>
              <a:t>Relevant: Directly connected to your thesis statement</a:t>
            </a:r>
          </a:p>
          <a:p>
            <a:pPr marL="344488" indent="-233363">
              <a:buFont typeface="Arial" panose="020B0604020202020204" pitchFamily="34" charset="0"/>
              <a:buChar char="•"/>
            </a:pPr>
            <a:r>
              <a:rPr lang="en-US" sz="2400" dirty="0"/>
              <a:t>Concise: Avoid unnecessary details or tangents</a:t>
            </a:r>
          </a:p>
          <a:p>
            <a:pPr marL="344488" indent="-233363">
              <a:buFont typeface="Arial" panose="020B0604020202020204" pitchFamily="34" charset="0"/>
              <a:buChar char="•"/>
            </a:pPr>
            <a:r>
              <a:rPr lang="en-US" sz="2400" dirty="0"/>
              <a:t>Accurate: Based on credible sources and research</a:t>
            </a:r>
          </a:p>
          <a:p>
            <a:pPr marL="344488" indent="-233363">
              <a:buFont typeface="Arial" panose="020B0604020202020204" pitchFamily="34" charset="0"/>
              <a:buChar char="•"/>
            </a:pPr>
            <a:r>
              <a:rPr lang="en-US" sz="2400" dirty="0"/>
              <a:t>Engaging: Written in a clear and interesting style</a:t>
            </a:r>
          </a:p>
        </p:txBody>
      </p:sp>
      <p:pic>
        <p:nvPicPr>
          <p:cNvPr id="5" name="Picture 4" descr="A clipboard with a pencil and check marks">
            <a:extLst>
              <a:ext uri="{FF2B5EF4-FFF2-40B4-BE49-F238E27FC236}">
                <a16:creationId xmlns:a16="http://schemas.microsoft.com/office/drawing/2014/main" id="{0009B0ED-EE54-6828-C86F-DE3216F25E0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452" r="15384" b="-4"/>
          <a:stretch/>
        </p:blipFill>
        <p:spPr>
          <a:xfrm>
            <a:off x="8020570" y="1916318"/>
            <a:ext cx="3135109" cy="3471012"/>
          </a:xfrm>
          <a:prstGeom prst="rect">
            <a:avLst/>
          </a:prstGeom>
        </p:spPr>
      </p:pic>
    </p:spTree>
    <p:extLst>
      <p:ext uri="{BB962C8B-B14F-4D97-AF65-F5344CB8AC3E}">
        <p14:creationId xmlns:p14="http://schemas.microsoft.com/office/powerpoint/2010/main" val="263990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Parts</a:t>
            </a:r>
            <a:endParaRPr lang="en-US" dirty="0"/>
          </a:p>
        </p:txBody>
      </p:sp>
      <p:sp>
        <p:nvSpPr>
          <p:cNvPr id="3" name="Content Placeholder"/>
          <p:cNvSpPr>
            <a:spLocks noGrp="1"/>
          </p:cNvSpPr>
          <p:nvPr>
            <p:ph idx="1"/>
          </p:nvPr>
        </p:nvSpPr>
        <p:spPr>
          <a:xfrm>
            <a:off x="1097280" y="1681478"/>
            <a:ext cx="6377940" cy="4479926"/>
          </a:xfrm>
        </p:spPr>
        <p:txBody>
          <a:bodyPr>
            <a:normAutofit/>
          </a:bodyPr>
          <a:lstStyle/>
          <a:p>
            <a:pPr lvl="0"/>
            <a:r>
              <a:rPr lang="en-US" dirty="0"/>
              <a:t>The first level is the broadest, announcing the general subject under discussion in an attention getter - something that grabs the reader’s interest and is relevant to the essay’s subject and tone</a:t>
            </a:r>
          </a:p>
          <a:p>
            <a:pPr lvl="0"/>
            <a:r>
              <a:rPr lang="en-US" dirty="0"/>
              <a:t>The second level includes sentences that provide relevant information to help readers understand the history of the issue, the context for the current discussion, and how this subject intersects with their lives</a:t>
            </a:r>
          </a:p>
          <a:p>
            <a:pPr lvl="1"/>
            <a:r>
              <a:rPr lang="en-US" sz="2000" dirty="0"/>
              <a:t>Context: This provides important background information the reader must have on the issue, which helps explain the need for and/or relevance of the discussion and why it is a debatable one</a:t>
            </a:r>
          </a:p>
          <a:p>
            <a:pPr lvl="0"/>
            <a:r>
              <a:rPr lang="en-US" dirty="0"/>
              <a:t>The last level, at the tip, is the most specific.</a:t>
            </a:r>
          </a:p>
        </p:txBody>
      </p:sp>
      <p:graphicFrame>
        <p:nvGraphicFramePr>
          <p:cNvPr id="6" name="Diagram 5">
            <a:extLst>
              <a:ext uri="{FF2B5EF4-FFF2-40B4-BE49-F238E27FC236}">
                <a16:creationId xmlns:a16="http://schemas.microsoft.com/office/drawing/2014/main" id="{FA8DAA79-69AC-9950-EDF8-05B3804334F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2264620"/>
              </p:ext>
            </p:extLst>
          </p:nvPr>
        </p:nvGraphicFramePr>
        <p:xfrm>
          <a:off x="6692900" y="286603"/>
          <a:ext cx="4462780" cy="3931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5138816-AF06-47EE-964C-EC93C016D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74F406-7ECE-06C6-E48D-F00FB0E5B982}"/>
              </a:ext>
            </a:extLst>
          </p:cNvPr>
          <p:cNvSpPr>
            <a:spLocks noGrp="1"/>
          </p:cNvSpPr>
          <p:nvPr>
            <p:ph type="title"/>
          </p:nvPr>
        </p:nvSpPr>
        <p:spPr>
          <a:xfrm>
            <a:off x="4974771" y="634946"/>
            <a:ext cx="6574972" cy="1450757"/>
          </a:xfrm>
        </p:spPr>
        <p:txBody>
          <a:bodyPr>
            <a:normAutofit/>
          </a:bodyPr>
          <a:lstStyle/>
          <a:p>
            <a:r>
              <a:rPr lang="en-US" dirty="0"/>
              <a:t>How to Incorporate Background Information</a:t>
            </a:r>
          </a:p>
        </p:txBody>
      </p:sp>
      <p:pic>
        <p:nvPicPr>
          <p:cNvPr id="5" name="Picture 4" descr="A blue funnel with colorful circles&#10;&#10;Description automatically generated">
            <a:extLst>
              <a:ext uri="{FF2B5EF4-FFF2-40B4-BE49-F238E27FC236}">
                <a16:creationId xmlns:a16="http://schemas.microsoft.com/office/drawing/2014/main" id="{AD021C12-3ED9-2892-4AB7-403A4B943BC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443" r="30911"/>
          <a:stretch/>
        </p:blipFill>
        <p:spPr>
          <a:xfrm>
            <a:off x="633999" y="640081"/>
            <a:ext cx="4001315" cy="5314406"/>
          </a:xfrm>
          <a:prstGeom prst="rect">
            <a:avLst/>
          </a:prstGeom>
        </p:spPr>
      </p:pic>
      <p:cxnSp>
        <p:nvCxnSpPr>
          <p:cNvPr id="32" name="Straight Connector 31">
            <a:extLst>
              <a:ext uri="{FF2B5EF4-FFF2-40B4-BE49-F238E27FC236}">
                <a16:creationId xmlns:a16="http://schemas.microsoft.com/office/drawing/2014/main" id="{87ED8B4E-BB7E-447F-A35F-4D3AF6C0A6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58653D70-8888-0D0E-3DB7-08B8959A723C}"/>
              </a:ext>
            </a:extLst>
          </p:cNvPr>
          <p:cNvSpPr>
            <a:spLocks noGrp="1"/>
          </p:cNvSpPr>
          <p:nvPr>
            <p:ph idx="1"/>
          </p:nvPr>
        </p:nvSpPr>
        <p:spPr>
          <a:xfrm>
            <a:off x="4974769" y="2198914"/>
            <a:ext cx="6574973" cy="3670180"/>
          </a:xfrm>
        </p:spPr>
        <p:txBody>
          <a:bodyPr>
            <a:normAutofit/>
          </a:bodyPr>
          <a:lstStyle/>
          <a:p>
            <a:pPr marL="542925" indent="-342900">
              <a:buFont typeface="Arial" panose="020B0604020202020204" pitchFamily="34" charset="0"/>
              <a:buChar char="•"/>
            </a:pPr>
            <a:r>
              <a:rPr lang="en-US" sz="2400" dirty="0"/>
              <a:t>Start with a broad overview and narrow your focus</a:t>
            </a:r>
          </a:p>
          <a:p>
            <a:pPr marL="542925" indent="-342900">
              <a:buFont typeface="Arial" panose="020B0604020202020204" pitchFamily="34" charset="0"/>
              <a:buChar char="•"/>
            </a:pPr>
            <a:r>
              <a:rPr lang="en-US" sz="2400" dirty="0"/>
              <a:t>Use transitional phrases to connect ideas</a:t>
            </a:r>
          </a:p>
          <a:p>
            <a:pPr marL="542925" indent="-342900">
              <a:buFont typeface="Arial" panose="020B0604020202020204" pitchFamily="34" charset="0"/>
              <a:buChar char="•"/>
            </a:pPr>
            <a:r>
              <a:rPr lang="en-US" sz="2400" dirty="0"/>
              <a:t>Consider the knowledge level of your audience</a:t>
            </a:r>
          </a:p>
          <a:p>
            <a:pPr marL="542925" indent="-342900">
              <a:buFont typeface="Arial" panose="020B0604020202020204" pitchFamily="34" charset="0"/>
              <a:buChar char="•"/>
            </a:pPr>
            <a:r>
              <a:rPr lang="en-US" sz="2400" dirty="0"/>
              <a:t>Avoid overwhelming the reader with too much information</a:t>
            </a:r>
          </a:p>
        </p:txBody>
      </p:sp>
      <p:sp>
        <p:nvSpPr>
          <p:cNvPr id="34" name="Rectangle 33">
            <a:extLst>
              <a:ext uri="{FF2B5EF4-FFF2-40B4-BE49-F238E27FC236}">
                <a16:creationId xmlns:a16="http://schemas.microsoft.com/office/drawing/2014/main" id="{10DC0642-5384-4897-BC9B-E85F63D7B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26015513-D3C4-4477-AA12-D8FF240AA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55233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339C-7DD4-C1D0-59EC-AC9359C5E2FE}"/>
              </a:ext>
            </a:extLst>
          </p:cNvPr>
          <p:cNvSpPr>
            <a:spLocks noGrp="1"/>
          </p:cNvSpPr>
          <p:nvPr>
            <p:ph type="title"/>
          </p:nvPr>
        </p:nvSpPr>
        <p:spPr>
          <a:xfrm>
            <a:off x="1097280" y="286603"/>
            <a:ext cx="10058400" cy="1450757"/>
          </a:xfrm>
        </p:spPr>
        <p:txBody>
          <a:bodyPr>
            <a:normAutofit/>
          </a:bodyPr>
          <a:lstStyle/>
          <a:p>
            <a:r>
              <a:rPr lang="en-US" dirty="0"/>
              <a:t>Thesis Statement</a:t>
            </a:r>
          </a:p>
        </p:txBody>
      </p:sp>
      <p:sp>
        <p:nvSpPr>
          <p:cNvPr id="18" name="Content Placeholder 2">
            <a:extLst>
              <a:ext uri="{FF2B5EF4-FFF2-40B4-BE49-F238E27FC236}">
                <a16:creationId xmlns:a16="http://schemas.microsoft.com/office/drawing/2014/main" id="{F76F6114-CFAE-2A9B-D865-8E0BFAA5C7D1}"/>
              </a:ext>
            </a:extLst>
          </p:cNvPr>
          <p:cNvSpPr>
            <a:spLocks noGrp="1"/>
          </p:cNvSpPr>
          <p:nvPr>
            <p:ph idx="1"/>
          </p:nvPr>
        </p:nvSpPr>
        <p:spPr>
          <a:xfrm>
            <a:off x="1097279" y="1845734"/>
            <a:ext cx="10058400" cy="4023360"/>
          </a:xfrm>
        </p:spPr>
        <p:txBody>
          <a:bodyPr>
            <a:noAutofit/>
          </a:bodyPr>
          <a:lstStyle/>
          <a:p>
            <a:r>
              <a:rPr lang="en-US" sz="2400" b="0" i="0" dirty="0">
                <a:effectLst/>
                <a:highlight>
                  <a:srgbClr val="FFFFFF"/>
                </a:highlight>
              </a:rPr>
              <a:t>The thesis for an academic essay is the last part of an introduction. Other presentations have focused on writing a thesis. Here is a quick reminder:</a:t>
            </a:r>
          </a:p>
          <a:p>
            <a:pPr marL="401638" indent="-288925">
              <a:buFont typeface="Arial" panose="020B0604020202020204" pitchFamily="34" charset="0"/>
              <a:buChar char="•"/>
            </a:pPr>
            <a:r>
              <a:rPr lang="en-US" sz="2400" dirty="0">
                <a:highlight>
                  <a:srgbClr val="FFFFFF"/>
                </a:highlight>
              </a:rPr>
              <a:t>The thesis is one sentence that states the point of the essay. It is the most focused and important sentence because everything in the essay must clearly relate to it.</a:t>
            </a:r>
          </a:p>
          <a:p>
            <a:pPr marL="401638" indent="-288925">
              <a:buFont typeface="Arial" panose="020B0604020202020204" pitchFamily="34" charset="0"/>
              <a:buChar char="•"/>
            </a:pPr>
            <a:r>
              <a:rPr lang="en-US" sz="2400" b="0" i="0" dirty="0">
                <a:effectLst/>
                <a:highlight>
                  <a:srgbClr val="FFFFFF"/>
                </a:highlight>
              </a:rPr>
              <a:t>The thesis has 3 components:</a:t>
            </a:r>
          </a:p>
          <a:p>
            <a:pPr marL="694246" lvl="1" indent="-288925">
              <a:buFont typeface="Arial" panose="020B0604020202020204" pitchFamily="34" charset="0"/>
              <a:buChar char="•"/>
            </a:pPr>
            <a:r>
              <a:rPr lang="en-US" sz="2400" b="0" i="0" dirty="0">
                <a:effectLst/>
                <a:highlight>
                  <a:srgbClr val="FFFFFF"/>
                </a:highlight>
              </a:rPr>
              <a:t>Focused </a:t>
            </a:r>
            <a:r>
              <a:rPr lang="en-US" sz="2400" dirty="0">
                <a:highlight>
                  <a:srgbClr val="FFFFFF"/>
                </a:highlight>
              </a:rPr>
              <a:t>S</a:t>
            </a:r>
            <a:r>
              <a:rPr lang="en-US" sz="2400" b="0" i="0" dirty="0">
                <a:effectLst/>
                <a:highlight>
                  <a:srgbClr val="FFFFFF"/>
                </a:highlight>
              </a:rPr>
              <a:t>ubject: the topic of the essay</a:t>
            </a:r>
          </a:p>
          <a:p>
            <a:pPr marL="694246" lvl="1" indent="-288925">
              <a:buFont typeface="Arial" panose="020B0604020202020204" pitchFamily="34" charset="0"/>
              <a:buChar char="•"/>
            </a:pPr>
            <a:r>
              <a:rPr lang="en-US" sz="2400" dirty="0">
                <a:highlight>
                  <a:srgbClr val="FFFFFF"/>
                </a:highlight>
              </a:rPr>
              <a:t>Attitude/Action: what you want people to understand or do about the topic</a:t>
            </a:r>
          </a:p>
          <a:p>
            <a:pPr marL="694246" lvl="1" indent="-288925">
              <a:buFont typeface="Arial" panose="020B0604020202020204" pitchFamily="34" charset="0"/>
              <a:buChar char="•"/>
            </a:pPr>
            <a:r>
              <a:rPr lang="en-US" sz="2400" b="0" i="0" dirty="0">
                <a:effectLst/>
                <a:highlight>
                  <a:srgbClr val="FFFFFF"/>
                </a:highlight>
              </a:rPr>
              <a:t>3 Primary Support Points: reasons you will give to support your position</a:t>
            </a:r>
          </a:p>
        </p:txBody>
      </p:sp>
    </p:spTree>
    <p:extLst>
      <p:ext uri="{BB962C8B-B14F-4D97-AF65-F5344CB8AC3E}">
        <p14:creationId xmlns:p14="http://schemas.microsoft.com/office/powerpoint/2010/main" val="2460224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339C-7DD4-C1D0-59EC-AC9359C5E2FE}"/>
              </a:ext>
            </a:extLst>
          </p:cNvPr>
          <p:cNvSpPr>
            <a:spLocks noGrp="1"/>
          </p:cNvSpPr>
          <p:nvPr>
            <p:ph type="title"/>
          </p:nvPr>
        </p:nvSpPr>
        <p:spPr/>
        <p:txBody>
          <a:bodyPr/>
          <a:lstStyle/>
          <a:p>
            <a:r>
              <a:rPr lang="en-US" dirty="0"/>
              <a:t>Thesis as the End</a:t>
            </a:r>
          </a:p>
        </p:txBody>
      </p:sp>
      <p:sp>
        <p:nvSpPr>
          <p:cNvPr id="3" name="Content Placeholder 2">
            <a:extLst>
              <a:ext uri="{FF2B5EF4-FFF2-40B4-BE49-F238E27FC236}">
                <a16:creationId xmlns:a16="http://schemas.microsoft.com/office/drawing/2014/main" id="{F76F6114-CFAE-2A9B-D865-8E0BFAA5C7D1}"/>
              </a:ext>
            </a:extLst>
          </p:cNvPr>
          <p:cNvSpPr>
            <a:spLocks noGrp="1"/>
          </p:cNvSpPr>
          <p:nvPr>
            <p:ph idx="1"/>
          </p:nvPr>
        </p:nvSpPr>
        <p:spPr>
          <a:xfrm>
            <a:off x="1097280" y="1845734"/>
            <a:ext cx="10058400" cy="4298588"/>
          </a:xfrm>
        </p:spPr>
        <p:txBody>
          <a:bodyPr>
            <a:normAutofit/>
          </a:bodyPr>
          <a:lstStyle/>
          <a:p>
            <a:pPr marL="142875" indent="0" algn="l">
              <a:buNone/>
            </a:pPr>
            <a:r>
              <a:rPr lang="en-US" sz="2400" b="0" i="0" dirty="0">
                <a:solidFill>
                  <a:srgbClr val="1F1F1F"/>
                </a:solidFill>
                <a:effectLst/>
                <a:highlight>
                  <a:srgbClr val="FFFFFF"/>
                </a:highlight>
              </a:rPr>
              <a:t>The thesis statement typically appears as the last sentence in an introduction paragraph for several key reasons:</a:t>
            </a:r>
          </a:p>
          <a:p>
            <a:pPr marL="457200" indent="-314325" algn="l">
              <a:buFont typeface="+mj-lt"/>
              <a:buAutoNum type="arabicPeriod"/>
            </a:pPr>
            <a:r>
              <a:rPr lang="en-US" sz="2400" b="0" i="0" dirty="0">
                <a:solidFill>
                  <a:srgbClr val="1F1F1F"/>
                </a:solidFill>
                <a:effectLst/>
                <a:highlight>
                  <a:srgbClr val="FFFFFF"/>
                </a:highlight>
              </a:rPr>
              <a:t>Provides a Logical Conclusion: The introduction paragraph starts by introducing the broader topic and gradually narrows its focus. The thesis statement acts as the logical conclusion of this narrowing process, crystallizing the main argument or point the essay will explore.</a:t>
            </a:r>
          </a:p>
          <a:p>
            <a:pPr marL="457200" indent="-314325" algn="l">
              <a:buFont typeface="+mj-lt"/>
              <a:buAutoNum type="arabicPeriod"/>
            </a:pPr>
            <a:r>
              <a:rPr lang="en-US" sz="2400" b="0" i="0" dirty="0">
                <a:solidFill>
                  <a:srgbClr val="1F1F1F"/>
                </a:solidFill>
                <a:effectLst/>
                <a:highlight>
                  <a:srgbClr val="FFFFFF"/>
                </a:highlight>
              </a:rPr>
              <a:t>Sets Expectations: By placing the thesis statement at the end of the introduction, you clearly signal to the reader what to expect in the rest of the essay. It acts as a roadmap, guiding their understanding and anticipation of the content that will follow.</a:t>
            </a:r>
          </a:p>
          <a:p>
            <a:pPr marL="457200" indent="-314325" algn="l">
              <a:buFont typeface="+mj-lt"/>
              <a:buAutoNum type="arabicPeriod"/>
            </a:pPr>
            <a:endParaRPr lang="en-US" sz="2400" b="0" i="0" dirty="0">
              <a:solidFill>
                <a:srgbClr val="1F1F1F"/>
              </a:solidFill>
              <a:effectLst/>
              <a:highlight>
                <a:srgbClr val="FFFFFF"/>
              </a:highlight>
            </a:endParaRPr>
          </a:p>
        </p:txBody>
      </p:sp>
    </p:spTree>
    <p:extLst>
      <p:ext uri="{BB962C8B-B14F-4D97-AF65-F5344CB8AC3E}">
        <p14:creationId xmlns:p14="http://schemas.microsoft.com/office/powerpoint/2010/main" val="3177302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339C-7DD4-C1D0-59EC-AC9359C5E2FE}"/>
              </a:ext>
            </a:extLst>
          </p:cNvPr>
          <p:cNvSpPr>
            <a:spLocks noGrp="1"/>
          </p:cNvSpPr>
          <p:nvPr>
            <p:ph type="title"/>
          </p:nvPr>
        </p:nvSpPr>
        <p:spPr/>
        <p:txBody>
          <a:bodyPr/>
          <a:lstStyle/>
          <a:p>
            <a:r>
              <a:rPr lang="en-US" dirty="0"/>
              <a:t>Thesis as the End</a:t>
            </a:r>
          </a:p>
        </p:txBody>
      </p:sp>
      <p:sp>
        <p:nvSpPr>
          <p:cNvPr id="3" name="Content Placeholder 2">
            <a:extLst>
              <a:ext uri="{FF2B5EF4-FFF2-40B4-BE49-F238E27FC236}">
                <a16:creationId xmlns:a16="http://schemas.microsoft.com/office/drawing/2014/main" id="{F76F6114-CFAE-2A9B-D865-8E0BFAA5C7D1}"/>
              </a:ext>
            </a:extLst>
          </p:cNvPr>
          <p:cNvSpPr>
            <a:spLocks noGrp="1"/>
          </p:cNvSpPr>
          <p:nvPr>
            <p:ph idx="1"/>
          </p:nvPr>
        </p:nvSpPr>
        <p:spPr>
          <a:xfrm>
            <a:off x="1097280" y="1845734"/>
            <a:ext cx="10058400" cy="4298588"/>
          </a:xfrm>
        </p:spPr>
        <p:txBody>
          <a:bodyPr>
            <a:noAutofit/>
          </a:bodyPr>
          <a:lstStyle/>
          <a:p>
            <a:pPr marL="600075" indent="-457200" algn="l">
              <a:lnSpc>
                <a:spcPct val="100000"/>
              </a:lnSpc>
              <a:spcBef>
                <a:spcPts val="0"/>
              </a:spcBef>
              <a:spcAft>
                <a:spcPts val="600"/>
              </a:spcAft>
              <a:buFont typeface="+mj-lt"/>
              <a:buAutoNum type="arabicPeriod" startAt="3"/>
            </a:pPr>
            <a:r>
              <a:rPr lang="en-US" sz="2400" i="0" dirty="0">
                <a:solidFill>
                  <a:srgbClr val="1F1F1F"/>
                </a:solidFill>
                <a:effectLst/>
                <a:highlight>
                  <a:srgbClr val="FFFFFF"/>
                </a:highlight>
              </a:rPr>
              <a:t>Creates a Smooth Transition: Ending the introduction with the thesis statement creates a seamless transition into the body of the essay. Each subsequent paragraph will then elaborate on, support, or provide evidence for the claim made in the thesis.</a:t>
            </a:r>
          </a:p>
          <a:p>
            <a:pPr marL="600075" indent="-457200" algn="l">
              <a:lnSpc>
                <a:spcPct val="100000"/>
              </a:lnSpc>
              <a:spcBef>
                <a:spcPts val="0"/>
              </a:spcBef>
              <a:spcAft>
                <a:spcPts val="600"/>
              </a:spcAft>
              <a:buFont typeface="+mj-lt"/>
              <a:buAutoNum type="arabicPeriod" startAt="3"/>
            </a:pPr>
            <a:r>
              <a:rPr lang="en-US" sz="2400" i="0" dirty="0">
                <a:solidFill>
                  <a:srgbClr val="1F1F1F"/>
                </a:solidFill>
                <a:effectLst/>
                <a:highlight>
                  <a:srgbClr val="FFFFFF"/>
                </a:highlight>
              </a:rPr>
              <a:t>Emphasizes Importance: Placing the thesis statement at the end gives it a position of prominence. It's the last thing the reader sees in the introduction, leaving a lasting impression and reinforcing its significance as the central idea of the entire essay.</a:t>
            </a:r>
          </a:p>
          <a:p>
            <a:pPr marL="457200" indent="-314325" algn="l">
              <a:lnSpc>
                <a:spcPct val="100000"/>
              </a:lnSpc>
              <a:spcBef>
                <a:spcPts val="0"/>
              </a:spcBef>
              <a:spcAft>
                <a:spcPts val="600"/>
              </a:spcAft>
              <a:buFont typeface="+mj-lt"/>
              <a:buAutoNum type="arabicPeriod" startAt="3"/>
            </a:pPr>
            <a:endParaRPr lang="en-US" sz="2400" i="0" dirty="0">
              <a:solidFill>
                <a:srgbClr val="1F1F1F"/>
              </a:solidFill>
              <a:effectLst/>
              <a:highlight>
                <a:srgbClr val="FFFFFF"/>
              </a:highlight>
            </a:endParaRPr>
          </a:p>
        </p:txBody>
      </p:sp>
    </p:spTree>
    <p:extLst>
      <p:ext uri="{BB962C8B-B14F-4D97-AF65-F5344CB8AC3E}">
        <p14:creationId xmlns:p14="http://schemas.microsoft.com/office/powerpoint/2010/main" val="891884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339C-7DD4-C1D0-59EC-AC9359C5E2FE}"/>
              </a:ext>
            </a:extLst>
          </p:cNvPr>
          <p:cNvSpPr>
            <a:spLocks noGrp="1"/>
          </p:cNvSpPr>
          <p:nvPr>
            <p:ph type="title"/>
          </p:nvPr>
        </p:nvSpPr>
        <p:spPr/>
        <p:txBody>
          <a:bodyPr/>
          <a:lstStyle/>
          <a:p>
            <a:r>
              <a:rPr lang="en-US" dirty="0"/>
              <a:t>Thesis as the End</a:t>
            </a:r>
          </a:p>
        </p:txBody>
      </p:sp>
      <p:sp>
        <p:nvSpPr>
          <p:cNvPr id="3" name="Content Placeholder 2">
            <a:extLst>
              <a:ext uri="{FF2B5EF4-FFF2-40B4-BE49-F238E27FC236}">
                <a16:creationId xmlns:a16="http://schemas.microsoft.com/office/drawing/2014/main" id="{F76F6114-CFAE-2A9B-D865-8E0BFAA5C7D1}"/>
              </a:ext>
            </a:extLst>
          </p:cNvPr>
          <p:cNvSpPr>
            <a:spLocks noGrp="1"/>
          </p:cNvSpPr>
          <p:nvPr>
            <p:ph idx="1"/>
          </p:nvPr>
        </p:nvSpPr>
        <p:spPr>
          <a:xfrm>
            <a:off x="1097280" y="1845734"/>
            <a:ext cx="10058400" cy="4298588"/>
          </a:xfrm>
        </p:spPr>
        <p:txBody>
          <a:bodyPr>
            <a:noAutofit/>
          </a:bodyPr>
          <a:lstStyle/>
          <a:p>
            <a:pPr marL="600075" indent="-457200" algn="l">
              <a:lnSpc>
                <a:spcPct val="100000"/>
              </a:lnSpc>
              <a:spcBef>
                <a:spcPts val="0"/>
              </a:spcBef>
              <a:spcAft>
                <a:spcPts val="1200"/>
              </a:spcAft>
              <a:buFont typeface="+mj-lt"/>
              <a:buAutoNum type="arabicPeriod" startAt="5"/>
            </a:pPr>
            <a:r>
              <a:rPr lang="en-US" sz="2400" i="0" dirty="0">
                <a:solidFill>
                  <a:srgbClr val="1F1F1F"/>
                </a:solidFill>
                <a:effectLst/>
                <a:highlight>
                  <a:srgbClr val="FFFFFF"/>
                </a:highlight>
              </a:rPr>
              <a:t>Encourages Engagement: A well-crafted thesis statement can pique the reader's interest and encourage them to continue reading. By ending the introduction with a compelling claim or argument, you leave the reader eager to discover how you will support and develop it throughout the essay.</a:t>
            </a:r>
          </a:p>
          <a:p>
            <a:pPr marL="142875" indent="0" algn="l">
              <a:lnSpc>
                <a:spcPct val="100000"/>
              </a:lnSpc>
              <a:spcBef>
                <a:spcPts val="0"/>
              </a:spcBef>
              <a:spcAft>
                <a:spcPts val="1200"/>
              </a:spcAft>
              <a:buNone/>
            </a:pPr>
            <a:endParaRPr lang="en-US" sz="2400" i="0" dirty="0">
              <a:solidFill>
                <a:srgbClr val="1F1F1F"/>
              </a:solidFill>
              <a:effectLst/>
              <a:highlight>
                <a:srgbClr val="FFFFFF"/>
              </a:highlight>
            </a:endParaRPr>
          </a:p>
          <a:p>
            <a:pPr marL="142875" indent="0" algn="l">
              <a:lnSpc>
                <a:spcPct val="100000"/>
              </a:lnSpc>
              <a:spcBef>
                <a:spcPts val="0"/>
              </a:spcBef>
              <a:spcAft>
                <a:spcPts val="1200"/>
              </a:spcAft>
              <a:buNone/>
            </a:pPr>
            <a:r>
              <a:rPr lang="en-US" sz="2400" i="0" dirty="0">
                <a:solidFill>
                  <a:srgbClr val="1F1F1F"/>
                </a:solidFill>
                <a:effectLst/>
                <a:highlight>
                  <a:srgbClr val="FFFFFF"/>
                </a:highlight>
              </a:rPr>
              <a:t>While there may be exceptions or variations in certain cases, placing the thesis statement at the end of the introduction is a widely accepted practice in academic writing due to its effectiveness in guiding the reader, establishing expectations, and emphasizing the core message of the essay.</a:t>
            </a:r>
          </a:p>
          <a:p>
            <a:pPr marL="600075" indent="-457200" algn="l">
              <a:lnSpc>
                <a:spcPct val="100000"/>
              </a:lnSpc>
              <a:spcBef>
                <a:spcPts val="0"/>
              </a:spcBef>
              <a:spcAft>
                <a:spcPts val="600"/>
              </a:spcAft>
              <a:buFont typeface="+mj-lt"/>
              <a:buAutoNum type="arabicPeriod" startAt="3"/>
            </a:pPr>
            <a:endParaRPr lang="en-US" sz="2400" i="0" dirty="0">
              <a:solidFill>
                <a:srgbClr val="1F1F1F"/>
              </a:solidFill>
              <a:effectLst/>
              <a:highlight>
                <a:srgbClr val="FFFFFF"/>
              </a:highlight>
            </a:endParaRPr>
          </a:p>
          <a:p>
            <a:pPr marL="457200" indent="-314325" algn="l">
              <a:lnSpc>
                <a:spcPct val="100000"/>
              </a:lnSpc>
              <a:spcBef>
                <a:spcPts val="0"/>
              </a:spcBef>
              <a:spcAft>
                <a:spcPts val="600"/>
              </a:spcAft>
              <a:buFont typeface="+mj-lt"/>
              <a:buAutoNum type="arabicPeriod" startAt="3"/>
            </a:pPr>
            <a:endParaRPr lang="en-US" sz="2400" i="0" dirty="0">
              <a:solidFill>
                <a:srgbClr val="1F1F1F"/>
              </a:solidFill>
              <a:effectLst/>
              <a:highlight>
                <a:srgbClr val="FFFFFF"/>
              </a:highlight>
            </a:endParaRPr>
          </a:p>
        </p:txBody>
      </p:sp>
    </p:spTree>
    <p:extLst>
      <p:ext uri="{BB962C8B-B14F-4D97-AF65-F5344CB8AC3E}">
        <p14:creationId xmlns:p14="http://schemas.microsoft.com/office/powerpoint/2010/main" val="3548044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A1D96-6271-6D85-67B6-522A706D25F7}"/>
              </a:ext>
            </a:extLst>
          </p:cNvPr>
          <p:cNvSpPr>
            <a:spLocks noGrp="1"/>
          </p:cNvSpPr>
          <p:nvPr>
            <p:ph type="title"/>
          </p:nvPr>
        </p:nvSpPr>
        <p:spPr>
          <a:xfrm>
            <a:off x="613411" y="286603"/>
            <a:ext cx="10542269" cy="616367"/>
          </a:xfrm>
          <a:ln>
            <a:noFill/>
          </a:ln>
        </p:spPr>
        <p:txBody>
          <a:bodyPr>
            <a:normAutofit fontScale="90000"/>
          </a:bodyPr>
          <a:lstStyle/>
          <a:p>
            <a:r>
              <a:rPr lang="en-US" dirty="0"/>
              <a:t>Extended Example: The Introduction </a:t>
            </a:r>
          </a:p>
        </p:txBody>
      </p:sp>
      <p:sp>
        <p:nvSpPr>
          <p:cNvPr id="3" name="Content Placeholder 2">
            <a:extLst>
              <a:ext uri="{FF2B5EF4-FFF2-40B4-BE49-F238E27FC236}">
                <a16:creationId xmlns:a16="http://schemas.microsoft.com/office/drawing/2014/main" id="{00942099-B56B-A155-61D6-12A28677208F}"/>
              </a:ext>
            </a:extLst>
          </p:cNvPr>
          <p:cNvSpPr>
            <a:spLocks noGrp="1"/>
          </p:cNvSpPr>
          <p:nvPr>
            <p:ph idx="1"/>
          </p:nvPr>
        </p:nvSpPr>
        <p:spPr>
          <a:xfrm>
            <a:off x="594360" y="902970"/>
            <a:ext cx="10984229" cy="5244442"/>
          </a:xfrm>
          <a:solidFill>
            <a:schemeClr val="bg1"/>
          </a:solidFill>
          <a:ln w="15875">
            <a:solidFill>
              <a:schemeClr val="accent2"/>
            </a:solidFill>
          </a:ln>
        </p:spPr>
        <p:txBody>
          <a:bodyPr lIns="182880" tIns="182880" rIns="182880" bIns="182880">
            <a:normAutofit fontScale="92500" lnSpcReduction="20000"/>
          </a:bodyPr>
          <a:lstStyle/>
          <a:p>
            <a:pPr marL="0" indent="0">
              <a:lnSpc>
                <a:spcPct val="120000"/>
              </a:lnSpc>
              <a:spcBef>
                <a:spcPts val="0"/>
              </a:spcBef>
              <a:spcAft>
                <a:spcPts val="600"/>
              </a:spcAft>
              <a:buNone/>
            </a:pPr>
            <a:r>
              <a:rPr lang="en-US" b="1" dirty="0"/>
              <a:t>Attention Getter: </a:t>
            </a:r>
            <a:r>
              <a:rPr lang="en-US" dirty="0"/>
              <a:t>America is a country of consumers. People buy products on a scale unlike anywhere else in the world. America also has the highest personal debt rates in the world as well. So many people are drowning under credit card and loan debts, but it does not stop them from purchasing more things, many that they do not need.  </a:t>
            </a:r>
          </a:p>
          <a:p>
            <a:pPr marL="0" indent="0">
              <a:lnSpc>
                <a:spcPct val="120000"/>
              </a:lnSpc>
              <a:spcBef>
                <a:spcPts val="0"/>
              </a:spcBef>
              <a:spcAft>
                <a:spcPts val="600"/>
              </a:spcAft>
              <a:buNone/>
            </a:pPr>
            <a:r>
              <a:rPr lang="en-US" b="1" dirty="0"/>
              <a:t>Background Information: </a:t>
            </a:r>
            <a:r>
              <a:rPr lang="en-US" dirty="0"/>
              <a:t>Because people love to buy, many unscrupulous companies target uninformed consumers and prey on their need to be thinner, healthier, sexier, and happier. They do so through propaganda. It is not just a tool for politicians and dictators. Propaganda, or the art of persuading someone to do something, is a crucial aspect of sales. Some use it to promote worthy causes, like raising money to help feed children, but others use it out of greed. Though the government and consumer watch groups work hard to alert consumers about scams, too many people do not know where to find this information or that it even exists. With so many products, it is impossible to be educated about all fraud. That does not mean that people are defenseless. If they took the time to learn about propaganda techniques, they could more easily detect suspicious claims by these advertisers. This could be daunting since propaganda comes in many forms but narrowing the list down can be an important start.  </a:t>
            </a:r>
          </a:p>
          <a:p>
            <a:pPr marL="0" indent="0">
              <a:lnSpc>
                <a:spcPct val="120000"/>
              </a:lnSpc>
              <a:spcBef>
                <a:spcPts val="0"/>
              </a:spcBef>
              <a:spcAft>
                <a:spcPts val="600"/>
              </a:spcAft>
              <a:buNone/>
            </a:pPr>
            <a:r>
              <a:rPr lang="en-US" b="1" dirty="0"/>
              <a:t>Thesis: </a:t>
            </a:r>
            <a:r>
              <a:rPr lang="en-US" dirty="0"/>
              <a:t>People should learn to identify the most common types of propaganda used in advertising to protect their wallet, health, and family.</a:t>
            </a:r>
          </a:p>
        </p:txBody>
      </p:sp>
    </p:spTree>
    <p:extLst>
      <p:ext uri="{BB962C8B-B14F-4D97-AF65-F5344CB8AC3E}">
        <p14:creationId xmlns:p14="http://schemas.microsoft.com/office/powerpoint/2010/main" val="340899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097280" y="286603"/>
            <a:ext cx="10058400" cy="1450757"/>
          </a:xfrm>
        </p:spPr>
        <p:txBody>
          <a:bodyPr>
            <a:normAutofit/>
          </a:bodyPr>
          <a:lstStyle/>
          <a:p>
            <a:r>
              <a:rPr lang="en-US" dirty="0"/>
              <a:t>Intro as Blueprint</a:t>
            </a:r>
          </a:p>
        </p:txBody>
      </p:sp>
      <p:graphicFrame>
        <p:nvGraphicFramePr>
          <p:cNvPr id="5" name="Content Placeholder">
            <a:extLst>
              <a:ext uri="{FF2B5EF4-FFF2-40B4-BE49-F238E27FC236}">
                <a16:creationId xmlns:a16="http://schemas.microsoft.com/office/drawing/2014/main" id="{F46F64E3-84BA-9C63-07AD-C5421C67AE9F}"/>
              </a:ext>
            </a:extLst>
          </p:cNvPr>
          <p:cNvGraphicFramePr>
            <a:graphicFrameLocks noGrp="1"/>
          </p:cNvGraphicFramePr>
          <p:nvPr>
            <p:ph idx="1"/>
            <p:extLst>
              <p:ext uri="{D42A27DB-BD31-4B8C-83A1-F6EECF244321}">
                <p14:modId xmlns:p14="http://schemas.microsoft.com/office/powerpoint/2010/main" val="394387833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5B234AB-EA3F-64C6-03D0-3E3B1C4C5C10}"/>
              </a:ext>
            </a:extLst>
          </p:cNvPr>
          <p:cNvSpPr>
            <a:spLocks noGrp="1"/>
          </p:cNvSpPr>
          <p:nvPr>
            <p:ph type="ctrTitle"/>
          </p:nvPr>
        </p:nvSpPr>
        <p:spPr>
          <a:xfrm>
            <a:off x="6730000" y="639097"/>
            <a:ext cx="4813072" cy="3686015"/>
          </a:xfrm>
        </p:spPr>
        <p:txBody>
          <a:bodyPr>
            <a:normAutofit/>
          </a:bodyPr>
          <a:lstStyle/>
          <a:p>
            <a:r>
              <a:rPr lang="en-US" dirty="0"/>
              <a:t>Hooking Your Reader:</a:t>
            </a:r>
          </a:p>
        </p:txBody>
      </p:sp>
      <p:sp>
        <p:nvSpPr>
          <p:cNvPr id="5" name="Subtitle 4">
            <a:extLst>
              <a:ext uri="{FF2B5EF4-FFF2-40B4-BE49-F238E27FC236}">
                <a16:creationId xmlns:a16="http://schemas.microsoft.com/office/drawing/2014/main" id="{12F98959-E111-64AB-8C89-C7ABA6462B65}"/>
              </a:ext>
            </a:extLst>
          </p:cNvPr>
          <p:cNvSpPr>
            <a:spLocks noGrp="1"/>
          </p:cNvSpPr>
          <p:nvPr>
            <p:ph type="subTitle" idx="1"/>
          </p:nvPr>
        </p:nvSpPr>
        <p:spPr>
          <a:xfrm>
            <a:off x="6729999" y="4455621"/>
            <a:ext cx="4829101" cy="1238616"/>
          </a:xfrm>
        </p:spPr>
        <p:txBody>
          <a:bodyPr>
            <a:normAutofit/>
          </a:bodyPr>
          <a:lstStyle/>
          <a:p>
            <a:r>
              <a:rPr lang="en-US">
                <a:solidFill>
                  <a:schemeClr val="tx1">
                    <a:lumMod val="85000"/>
                    <a:lumOff val="15000"/>
                  </a:schemeClr>
                </a:solidFill>
              </a:rPr>
              <a:t>Effective Attention Getters for Essay Introductions</a:t>
            </a:r>
          </a:p>
        </p:txBody>
      </p:sp>
      <p:pic>
        <p:nvPicPr>
          <p:cNvPr id="9" name="Picture 8" descr="Giant fishhook">
            <a:extLst>
              <a:ext uri="{FF2B5EF4-FFF2-40B4-BE49-F238E27FC236}">
                <a16:creationId xmlns:a16="http://schemas.microsoft.com/office/drawing/2014/main" id="{712CDE33-FDCC-47E1-7357-FCC293AF69B1}"/>
              </a:ext>
            </a:extLst>
          </p:cNvPr>
          <p:cNvPicPr>
            <a:picLocks noChangeAspect="1"/>
          </p:cNvPicPr>
          <p:nvPr/>
        </p:nvPicPr>
        <p:blipFill rotWithShape="1">
          <a:blip r:embed="rId2">
            <a:extLst>
              <a:ext uri="{28A0092B-C50C-407E-A947-70E740481C1C}">
                <a14:useLocalDpi xmlns:a14="http://schemas.microsoft.com/office/drawing/2010/main" val="0"/>
              </a:ext>
            </a:extLst>
          </a:blip>
          <a:srcRect t="22187" b="13406"/>
          <a:stretch/>
        </p:blipFill>
        <p:spPr>
          <a:xfrm>
            <a:off x="1" y="10"/>
            <a:ext cx="6096000" cy="6857990"/>
          </a:xfrm>
          <a:prstGeom prst="rect">
            <a:avLst/>
          </a:prstGeom>
        </p:spPr>
      </p:pic>
      <p:cxnSp>
        <p:nvCxnSpPr>
          <p:cNvPr id="27" name="Straight Connector 26">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67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2A40-E69D-0E7B-7C2A-38422CEA4837}"/>
              </a:ext>
            </a:extLst>
          </p:cNvPr>
          <p:cNvSpPr>
            <a:spLocks noGrp="1"/>
          </p:cNvSpPr>
          <p:nvPr>
            <p:ph type="title"/>
          </p:nvPr>
        </p:nvSpPr>
        <p:spPr/>
        <p:txBody>
          <a:bodyPr/>
          <a:lstStyle/>
          <a:p>
            <a:r>
              <a:rPr lang="en-US" dirty="0"/>
              <a:t>Why Attention Getters Matter</a:t>
            </a:r>
          </a:p>
        </p:txBody>
      </p:sp>
      <p:sp>
        <p:nvSpPr>
          <p:cNvPr id="4" name="Rectangle 1">
            <a:extLst>
              <a:ext uri="{FF2B5EF4-FFF2-40B4-BE49-F238E27FC236}">
                <a16:creationId xmlns:a16="http://schemas.microsoft.com/office/drawing/2014/main" id="{9F71C57F-78CF-135F-BC2A-49CF7B73EE37}"/>
              </a:ext>
            </a:extLst>
          </p:cNvPr>
          <p:cNvSpPr>
            <a:spLocks noGrp="1" noChangeArrowheads="1"/>
          </p:cNvSpPr>
          <p:nvPr>
            <p:ph idx="1"/>
          </p:nvPr>
        </p:nvSpPr>
        <p:spPr bwMode="auto">
          <a:xfrm>
            <a:off x="1097280" y="1961002"/>
            <a:ext cx="9527801" cy="315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noAutofit/>
          </a:bodyPr>
          <a:lstStyle/>
          <a:p>
            <a:pPr marL="0" marR="0" lvl="0" indent="0" algn="l" defTabSz="914400" rtl="0" eaLnBrk="0" fontAlgn="base" latinLnBrk="0" hangingPunct="0">
              <a:lnSpc>
                <a:spcPct val="100000"/>
              </a:lnSpc>
              <a:spcBef>
                <a:spcPts val="600"/>
              </a:spcBef>
              <a:spcAft>
                <a:spcPts val="1200"/>
              </a:spcAft>
              <a:buClrTx/>
              <a:buSzTx/>
              <a:buFontTx/>
              <a:buChar char="•"/>
              <a:tabLst/>
            </a:pPr>
            <a:r>
              <a:rPr kumimoji="0" lang="en-US" altLang="en-US" sz="2400" b="1" i="0" u="none" strike="noStrike" cap="none" normalizeH="0" baseline="0" dirty="0">
                <a:ln>
                  <a:noFill/>
                </a:ln>
                <a:solidFill>
                  <a:schemeClr val="tx1"/>
                </a:solidFill>
                <a:effectLst/>
                <a:latin typeface="Gill Sans Nova" panose="020B0602020104020203" pitchFamily="34" charset="0"/>
              </a:rPr>
              <a:t>First Impressions:</a:t>
            </a:r>
            <a:r>
              <a:rPr kumimoji="0" lang="en-US" altLang="en-US" sz="2400" b="0" i="0" u="none" strike="noStrike" cap="none" normalizeH="0" baseline="0" dirty="0">
                <a:ln>
                  <a:noFill/>
                </a:ln>
                <a:solidFill>
                  <a:schemeClr val="tx1"/>
                </a:solidFill>
                <a:effectLst/>
                <a:latin typeface="Gill Sans Nova" panose="020B0602020104020203" pitchFamily="34" charset="0"/>
              </a:rPr>
              <a:t> The introduction sets the tone for your entire essay.</a:t>
            </a:r>
          </a:p>
          <a:p>
            <a:pPr marL="0" marR="0" lvl="0" indent="0" algn="l" defTabSz="914400" rtl="0" eaLnBrk="0" fontAlgn="base" latinLnBrk="0" hangingPunct="0">
              <a:lnSpc>
                <a:spcPct val="100000"/>
              </a:lnSpc>
              <a:spcBef>
                <a:spcPts val="600"/>
              </a:spcBef>
              <a:spcAft>
                <a:spcPts val="1200"/>
              </a:spcAft>
              <a:buClrTx/>
              <a:buSzTx/>
              <a:buFontTx/>
              <a:buChar char="•"/>
              <a:tabLst/>
            </a:pPr>
            <a:r>
              <a:rPr kumimoji="0" lang="en-US" altLang="en-US" sz="2400" b="1" i="0" u="none" strike="noStrike" cap="none" normalizeH="0" baseline="0" dirty="0">
                <a:ln>
                  <a:noFill/>
                </a:ln>
                <a:solidFill>
                  <a:schemeClr val="tx1"/>
                </a:solidFill>
                <a:effectLst/>
                <a:latin typeface="Gill Sans Nova" panose="020B0602020104020203" pitchFamily="34" charset="0"/>
              </a:rPr>
              <a:t>Engagement:</a:t>
            </a:r>
            <a:r>
              <a:rPr kumimoji="0" lang="en-US" altLang="en-US" sz="2400" b="0" i="0" u="none" strike="noStrike" cap="none" normalizeH="0" baseline="0" dirty="0">
                <a:ln>
                  <a:noFill/>
                </a:ln>
                <a:solidFill>
                  <a:schemeClr val="tx1"/>
                </a:solidFill>
                <a:effectLst/>
                <a:latin typeface="Gill Sans Nova" panose="020B0602020104020203" pitchFamily="34" charset="0"/>
              </a:rPr>
              <a:t> A strong hook makes the reader want to continue.</a:t>
            </a:r>
          </a:p>
          <a:p>
            <a:pPr marL="0" marR="0" lvl="0" indent="0" algn="l" defTabSz="914400" rtl="0" eaLnBrk="0" fontAlgn="base" latinLnBrk="0" hangingPunct="0">
              <a:lnSpc>
                <a:spcPct val="100000"/>
              </a:lnSpc>
              <a:spcBef>
                <a:spcPts val="600"/>
              </a:spcBef>
              <a:spcAft>
                <a:spcPts val="1200"/>
              </a:spcAft>
              <a:buClrTx/>
              <a:buSzTx/>
              <a:buFontTx/>
              <a:buChar char="•"/>
              <a:tabLst/>
            </a:pPr>
            <a:r>
              <a:rPr kumimoji="0" lang="en-US" altLang="en-US" sz="2400" b="1" i="0" u="none" strike="noStrike" cap="none" normalizeH="0" baseline="0" dirty="0">
                <a:ln>
                  <a:noFill/>
                </a:ln>
                <a:solidFill>
                  <a:schemeClr val="tx1"/>
                </a:solidFill>
                <a:effectLst/>
                <a:latin typeface="Gill Sans Nova" panose="020B0602020104020203" pitchFamily="34" charset="0"/>
              </a:rPr>
              <a:t>Relevance:</a:t>
            </a:r>
            <a:r>
              <a:rPr kumimoji="0" lang="en-US" altLang="en-US" sz="2400" b="0" i="0" u="none" strike="noStrike" cap="none" normalizeH="0" baseline="0" dirty="0">
                <a:ln>
                  <a:noFill/>
                </a:ln>
                <a:solidFill>
                  <a:schemeClr val="tx1"/>
                </a:solidFill>
                <a:effectLst/>
                <a:latin typeface="Gill Sans Nova" panose="020B0602020104020203" pitchFamily="34" charset="0"/>
              </a:rPr>
              <a:t> It connects the reader to your topic. </a:t>
            </a:r>
          </a:p>
        </p:txBody>
      </p:sp>
    </p:spTree>
    <p:extLst>
      <p:ext uri="{BB962C8B-B14F-4D97-AF65-F5344CB8AC3E}">
        <p14:creationId xmlns:p14="http://schemas.microsoft.com/office/powerpoint/2010/main" val="3893751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FEDF9DB-C7B4-C558-1AE7-82A1CCD6E049}"/>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Attention Grabbers That Work</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6" name="Rectangle 1">
            <a:extLst>
              <a:ext uri="{FF2B5EF4-FFF2-40B4-BE49-F238E27FC236}">
                <a16:creationId xmlns:a16="http://schemas.microsoft.com/office/drawing/2014/main" id="{6E5230F1-37A3-0761-1905-EEF7D3C34210}"/>
              </a:ext>
            </a:extLst>
          </p:cNvPr>
          <p:cNvGraphicFramePr>
            <a:graphicFrameLocks noGrp="1"/>
          </p:cNvGraphicFramePr>
          <p:nvPr>
            <p:ph idx="1"/>
            <p:extLst>
              <p:ext uri="{D42A27DB-BD31-4B8C-83A1-F6EECF244321}">
                <p14:modId xmlns:p14="http://schemas.microsoft.com/office/powerpoint/2010/main" val="423918349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316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AC65-F477-A4C2-94C6-27673CD0348B}"/>
              </a:ext>
            </a:extLst>
          </p:cNvPr>
          <p:cNvSpPr>
            <a:spLocks noGrp="1"/>
          </p:cNvSpPr>
          <p:nvPr>
            <p:ph type="title"/>
          </p:nvPr>
        </p:nvSpPr>
        <p:spPr>
          <a:xfrm>
            <a:off x="1097280" y="286603"/>
            <a:ext cx="10058400" cy="1450757"/>
          </a:xfrm>
        </p:spPr>
        <p:txBody>
          <a:bodyPr>
            <a:normAutofit/>
          </a:bodyPr>
          <a:lstStyle/>
          <a:p>
            <a:r>
              <a:rPr lang="en-US" dirty="0"/>
              <a:t>An Intriguing Question</a:t>
            </a:r>
          </a:p>
        </p:txBody>
      </p:sp>
      <p:graphicFrame>
        <p:nvGraphicFramePr>
          <p:cNvPr id="9" name="Content Placeholder 2">
            <a:extLst>
              <a:ext uri="{FF2B5EF4-FFF2-40B4-BE49-F238E27FC236}">
                <a16:creationId xmlns:a16="http://schemas.microsoft.com/office/drawing/2014/main" id="{66339608-CD37-17A5-BD76-16EBC8693396}"/>
              </a:ext>
            </a:extLst>
          </p:cNvPr>
          <p:cNvGraphicFramePr>
            <a:graphicFrameLocks noGrp="1"/>
          </p:cNvGraphicFramePr>
          <p:nvPr>
            <p:ph idx="1"/>
            <p:extLst>
              <p:ext uri="{D42A27DB-BD31-4B8C-83A1-F6EECF244321}">
                <p14:modId xmlns:p14="http://schemas.microsoft.com/office/powerpoint/2010/main" val="2280588647"/>
              </p:ext>
            </p:extLst>
          </p:nvPr>
        </p:nvGraphicFramePr>
        <p:xfrm>
          <a:off x="1097280" y="1737360"/>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361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AC65-F477-A4C2-94C6-27673CD0348B}"/>
              </a:ext>
            </a:extLst>
          </p:cNvPr>
          <p:cNvSpPr>
            <a:spLocks noGrp="1"/>
          </p:cNvSpPr>
          <p:nvPr>
            <p:ph type="title"/>
          </p:nvPr>
        </p:nvSpPr>
        <p:spPr>
          <a:xfrm>
            <a:off x="1097280" y="286603"/>
            <a:ext cx="10058400" cy="1450757"/>
          </a:xfrm>
        </p:spPr>
        <p:txBody>
          <a:bodyPr>
            <a:normAutofit/>
          </a:bodyPr>
          <a:lstStyle/>
          <a:p>
            <a:r>
              <a:rPr lang="en-US" dirty="0"/>
              <a:t>A Startling Fact or Statistic</a:t>
            </a:r>
          </a:p>
        </p:txBody>
      </p:sp>
      <p:graphicFrame>
        <p:nvGraphicFramePr>
          <p:cNvPr id="9" name="Content Placeholder 2">
            <a:extLst>
              <a:ext uri="{FF2B5EF4-FFF2-40B4-BE49-F238E27FC236}">
                <a16:creationId xmlns:a16="http://schemas.microsoft.com/office/drawing/2014/main" id="{66339608-CD37-17A5-BD76-16EBC8693396}"/>
              </a:ext>
            </a:extLst>
          </p:cNvPr>
          <p:cNvGraphicFramePr>
            <a:graphicFrameLocks noGrp="1"/>
          </p:cNvGraphicFramePr>
          <p:nvPr>
            <p:ph idx="1"/>
            <p:extLst>
              <p:ext uri="{D42A27DB-BD31-4B8C-83A1-F6EECF244321}">
                <p14:modId xmlns:p14="http://schemas.microsoft.com/office/powerpoint/2010/main" val="2015893302"/>
              </p:ext>
            </p:extLst>
          </p:nvPr>
        </p:nvGraphicFramePr>
        <p:xfrm>
          <a:off x="1097280" y="1737360"/>
          <a:ext cx="10492782" cy="3956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598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AC65-F477-A4C2-94C6-27673CD0348B}"/>
              </a:ext>
            </a:extLst>
          </p:cNvPr>
          <p:cNvSpPr>
            <a:spLocks noGrp="1"/>
          </p:cNvSpPr>
          <p:nvPr>
            <p:ph type="title"/>
          </p:nvPr>
        </p:nvSpPr>
        <p:spPr>
          <a:xfrm>
            <a:off x="1097280" y="286603"/>
            <a:ext cx="10058400" cy="1450757"/>
          </a:xfrm>
        </p:spPr>
        <p:txBody>
          <a:bodyPr>
            <a:normAutofit/>
          </a:bodyPr>
          <a:lstStyle/>
          <a:p>
            <a:r>
              <a:rPr lang="en-US" dirty="0"/>
              <a:t>The Vivid Anecdote</a:t>
            </a:r>
          </a:p>
        </p:txBody>
      </p:sp>
      <p:graphicFrame>
        <p:nvGraphicFramePr>
          <p:cNvPr id="9" name="Content Placeholder 2">
            <a:extLst>
              <a:ext uri="{FF2B5EF4-FFF2-40B4-BE49-F238E27FC236}">
                <a16:creationId xmlns:a16="http://schemas.microsoft.com/office/drawing/2014/main" id="{66339608-CD37-17A5-BD76-16EBC8693396}"/>
              </a:ext>
            </a:extLst>
          </p:cNvPr>
          <p:cNvGraphicFramePr>
            <a:graphicFrameLocks noGrp="1"/>
          </p:cNvGraphicFramePr>
          <p:nvPr>
            <p:ph idx="1"/>
            <p:extLst>
              <p:ext uri="{D42A27DB-BD31-4B8C-83A1-F6EECF244321}">
                <p14:modId xmlns:p14="http://schemas.microsoft.com/office/powerpoint/2010/main" val="312579970"/>
              </p:ext>
            </p:extLst>
          </p:nvPr>
        </p:nvGraphicFramePr>
        <p:xfrm>
          <a:off x="1097280" y="1737360"/>
          <a:ext cx="10845321" cy="3956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26059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FE348F0230734687E711874954EE7D" ma:contentTypeVersion="20" ma:contentTypeDescription="Create a new document." ma:contentTypeScope="" ma:versionID="6f16e686452cf1f3f9e797915a741228">
  <xsd:schema xmlns:xsd="http://www.w3.org/2001/XMLSchema" xmlns:xs="http://www.w3.org/2001/XMLSchema" xmlns:p="http://schemas.microsoft.com/office/2006/metadata/properties" xmlns:ns1="http://schemas.microsoft.com/sharepoint/v3" xmlns:ns3="a09f1bd2-18f4-4f1a-8beb-b5eaa96d6e9c" xmlns:ns4="192561df-d11f-4f3c-885a-4efe6fc94d79" targetNamespace="http://schemas.microsoft.com/office/2006/metadata/properties" ma:root="true" ma:fieldsID="b4674e664557741b11510ae1ea20134e" ns1:_="" ns3:_="" ns4:_="">
    <xsd:import namespace="http://schemas.microsoft.com/sharepoint/v3"/>
    <xsd:import namespace="a09f1bd2-18f4-4f1a-8beb-b5eaa96d6e9c"/>
    <xsd:import namespace="192561df-d11f-4f3c-885a-4efe6fc94d7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1:_ip_UnifiedCompliancePolicyProperties" minOccurs="0"/>
                <xsd:element ref="ns1:_ip_UnifiedCompliancePolicyUIAction" minOccurs="0"/>
                <xsd:element ref="ns3:MediaServiceSearchProperties" minOccurs="0"/>
                <xsd:element ref="ns3:_activity" minOccurs="0"/>
                <xsd:element ref="ns3:MediaServiceLocation"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f1bd2-18f4-4f1a-8beb-b5eaa96d6e9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activity" ma:index="24" nillable="true" ma:displayName="_activity" ma:hidden="true" ma:internalName="_activity">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2561df-d11f-4f3c-885a-4efe6fc94d7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a09f1bd2-18f4-4f1a-8beb-b5eaa96d6e9c" xsi:nil="true"/>
  </documentManagement>
</p:properties>
</file>

<file path=customXml/itemProps1.xml><?xml version="1.0" encoding="utf-8"?>
<ds:datastoreItem xmlns:ds="http://schemas.openxmlformats.org/officeDocument/2006/customXml" ds:itemID="{02A7C557-E87F-4127-9E8A-AD7728C946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9f1bd2-18f4-4f1a-8beb-b5eaa96d6e9c"/>
    <ds:schemaRef ds:uri="192561df-d11f-4f3c-885a-4efe6fc94d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36416B-29B4-4686-A3AE-B2A242426785}">
  <ds:schemaRefs>
    <ds:schemaRef ds:uri="http://schemas.microsoft.com/sharepoint/v3/contenttype/forms"/>
  </ds:schemaRefs>
</ds:datastoreItem>
</file>

<file path=customXml/itemProps3.xml><?xml version="1.0" encoding="utf-8"?>
<ds:datastoreItem xmlns:ds="http://schemas.openxmlformats.org/officeDocument/2006/customXml" ds:itemID="{3C328674-7469-4D8A-BFFA-FE46AEB12213}">
  <ds:schemaRefs>
    <ds:schemaRef ds:uri="http://schemas.microsoft.com/office/2006/documentManagement/types"/>
    <ds:schemaRef ds:uri="http://schemas.openxmlformats.org/package/2006/metadata/core-properties"/>
    <ds:schemaRef ds:uri="http://schemas.microsoft.com/sharepoint/v3"/>
    <ds:schemaRef ds:uri="http://www.w3.org/XML/1998/namespace"/>
    <ds:schemaRef ds:uri="http://purl.org/dc/elements/1.1/"/>
    <ds:schemaRef ds:uri="http://schemas.microsoft.com/office/2006/metadata/properties"/>
    <ds:schemaRef ds:uri="http://schemas.microsoft.com/office/infopath/2007/PartnerControls"/>
    <ds:schemaRef ds:uri="http://purl.org/dc/terms/"/>
    <ds:schemaRef ds:uri="192561df-d11f-4f3c-885a-4efe6fc94d79"/>
    <ds:schemaRef ds:uri="a09f1bd2-18f4-4f1a-8beb-b5eaa96d6e9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192</TotalTime>
  <Words>1843</Words>
  <Application>Microsoft Office PowerPoint</Application>
  <PresentationFormat>Widescreen</PresentationFormat>
  <Paragraphs>121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Gill Sans Nova</vt:lpstr>
      <vt:lpstr>Google Sans</vt:lpstr>
      <vt:lpstr>Retrospect</vt:lpstr>
      <vt:lpstr>Parts of the Essay: The Introduction</vt:lpstr>
      <vt:lpstr>Parts</vt:lpstr>
      <vt:lpstr>Intro as Blueprint</vt:lpstr>
      <vt:lpstr>Hooking Your Reader:</vt:lpstr>
      <vt:lpstr>Why Attention Getters Matter</vt:lpstr>
      <vt:lpstr>Attention Grabbers That Work</vt:lpstr>
      <vt:lpstr>An Intriguing Question</vt:lpstr>
      <vt:lpstr>A Startling Fact or Statistic</vt:lpstr>
      <vt:lpstr>The Vivid Anecdote</vt:lpstr>
      <vt:lpstr>The Powerful Quote</vt:lpstr>
      <vt:lpstr>The Contrast Statement</vt:lpstr>
      <vt:lpstr>Attention Grabbers to Avoid</vt:lpstr>
      <vt:lpstr>Choosing the Right Hook</vt:lpstr>
      <vt:lpstr>Tips for Crafting the Perfect Hook</vt:lpstr>
      <vt:lpstr>Why It’s Worth the Effort</vt:lpstr>
      <vt:lpstr>Building a Strong Foundation:</vt:lpstr>
      <vt:lpstr>What is Background Information?</vt:lpstr>
      <vt:lpstr>Why is Background Information Important?</vt:lpstr>
      <vt:lpstr>Qualities of Effective Background Information</vt:lpstr>
      <vt:lpstr>How to Incorporate Background Information</vt:lpstr>
      <vt:lpstr>Thesis Statement</vt:lpstr>
      <vt:lpstr>Thesis as the End</vt:lpstr>
      <vt:lpstr>Thesis as the End</vt:lpstr>
      <vt:lpstr>Thesis as the End</vt:lpstr>
      <vt:lpstr>Extended Example: The Introduction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Kelli Mcbride</cp:lastModifiedBy>
  <cp:revision>3</cp:revision>
  <dcterms:created xsi:type="dcterms:W3CDTF">2024-05-24T19:43:43Z</dcterms:created>
  <dcterms:modified xsi:type="dcterms:W3CDTF">2024-05-24T22:56:33Z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0x01010064FE348F0230734687E711874954EE7D</vt:lpwstr>
  </property>
</Properties>
</file>